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54"/>
  </p:notesMasterIdLst>
  <p:sldIdLst>
    <p:sldId id="263" r:id="rId5"/>
    <p:sldId id="390" r:id="rId6"/>
    <p:sldId id="403" r:id="rId7"/>
    <p:sldId id="454" r:id="rId8"/>
    <p:sldId id="309" r:id="rId9"/>
    <p:sldId id="453" r:id="rId10"/>
    <p:sldId id="391" r:id="rId11"/>
    <p:sldId id="459" r:id="rId12"/>
    <p:sldId id="423" r:id="rId13"/>
    <p:sldId id="292" r:id="rId14"/>
    <p:sldId id="405" r:id="rId15"/>
    <p:sldId id="424" r:id="rId16"/>
    <p:sldId id="425" r:id="rId17"/>
    <p:sldId id="426" r:id="rId18"/>
    <p:sldId id="427" r:id="rId19"/>
    <p:sldId id="428" r:id="rId20"/>
    <p:sldId id="429" r:id="rId21"/>
    <p:sldId id="431" r:id="rId22"/>
    <p:sldId id="432" r:id="rId23"/>
    <p:sldId id="433" r:id="rId24"/>
    <p:sldId id="434" r:id="rId25"/>
    <p:sldId id="435" r:id="rId26"/>
    <p:sldId id="267" r:id="rId27"/>
    <p:sldId id="460" r:id="rId28"/>
    <p:sldId id="436" r:id="rId29"/>
    <p:sldId id="438" r:id="rId30"/>
    <p:sldId id="437" r:id="rId31"/>
    <p:sldId id="439" r:id="rId32"/>
    <p:sldId id="458" r:id="rId33"/>
    <p:sldId id="440" r:id="rId34"/>
    <p:sldId id="441" r:id="rId35"/>
    <p:sldId id="442" r:id="rId36"/>
    <p:sldId id="443" r:id="rId37"/>
    <p:sldId id="456" r:id="rId38"/>
    <p:sldId id="444" r:id="rId39"/>
    <p:sldId id="445" r:id="rId40"/>
    <p:sldId id="446" r:id="rId41"/>
    <p:sldId id="447" r:id="rId42"/>
    <p:sldId id="448" r:id="rId43"/>
    <p:sldId id="451" r:id="rId44"/>
    <p:sldId id="449" r:id="rId45"/>
    <p:sldId id="450" r:id="rId46"/>
    <p:sldId id="452" r:id="rId47"/>
    <p:sldId id="279" r:id="rId48"/>
    <p:sldId id="304" r:id="rId49"/>
    <p:sldId id="457" r:id="rId50"/>
    <p:sldId id="287" r:id="rId51"/>
    <p:sldId id="288" r:id="rId52"/>
    <p:sldId id="290" r:id="rId53"/>
  </p:sldIdLst>
  <p:sldSz cx="12192000" cy="6858000"/>
  <p:notesSz cx="6889750"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2BEF0F-0DB4-F38A-B70E-58AFF70F158F}" name="Geert Versteele" initials="GV" userId="S::geert.versteele@informat.be::98d0e323-1e6d-410c-bdf1-5d5ea840dcc9" providerId="AD"/>
  <p188:author id="{5FCEDB4F-B4FD-83F9-1FCA-E2A5C8B5658A}" name="Sophie Devolder" initials="SD" userId="S::sophie.devolder@plantyn.com::4c438716-b607-4364-bf60-17d98ac0110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7128B"/>
    <a:srgbClr val="148ACB"/>
    <a:srgbClr val="00AA9E"/>
    <a:srgbClr val="FFFFFF"/>
    <a:srgbClr val="757A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E4390B-3A22-4857-AC86-94BC861BD0F1}" v="6" dt="2025-01-24T13:38:28.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6" autoAdjust="0"/>
    <p:restoredTop sz="69370" autoAdjust="0"/>
  </p:normalViewPr>
  <p:slideViewPr>
    <p:cSldViewPr snapToGrid="0">
      <p:cViewPr varScale="1">
        <p:scale>
          <a:sx n="77" d="100"/>
          <a:sy n="77" d="100"/>
        </p:scale>
        <p:origin x="2016" y="7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61"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 Vergote" userId="S::ann.vergote@informat.be::ff6c0bd8-5390-4286-a132-e354e9543f93" providerId="AD" clId="Web-{C9AA188D-3652-3DD1-25F4-744EC3F5FC53}"/>
    <pc:docChg chg="sldOrd">
      <pc:chgData name="Ann Vergote" userId="S::ann.vergote@informat.be::ff6c0bd8-5390-4286-a132-e354e9543f93" providerId="AD" clId="Web-{C9AA188D-3652-3DD1-25F4-744EC3F5FC53}" dt="2023-09-22T12:25:23.632" v="0"/>
      <pc:docMkLst>
        <pc:docMk/>
      </pc:docMkLst>
      <pc:sldChg chg="ord">
        <pc:chgData name="Ann Vergote" userId="S::ann.vergote@informat.be::ff6c0bd8-5390-4286-a132-e354e9543f93" providerId="AD" clId="Web-{C9AA188D-3652-3DD1-25F4-744EC3F5FC53}" dt="2023-09-22T12:25:23.632" v="0"/>
        <pc:sldMkLst>
          <pc:docMk/>
          <pc:sldMk cId="3324241073" sldId="287"/>
        </pc:sldMkLst>
      </pc:sldChg>
    </pc:docChg>
  </pc:docChgLst>
  <pc:docChgLst>
    <pc:chgData name="Sophie Devolder" userId="4c438716-b607-4364-bf60-17d98ac01107" providerId="ADAL" clId="{56C71F80-39EF-4101-862C-4F86E3CCBD4C}"/>
    <pc:docChg chg="custSel modSld">
      <pc:chgData name="Sophie Devolder" userId="4c438716-b607-4364-bf60-17d98ac01107" providerId="ADAL" clId="{56C71F80-39EF-4101-862C-4F86E3CCBD4C}" dt="2023-01-16T08:45:02.921" v="0" actId="478"/>
      <pc:docMkLst>
        <pc:docMk/>
      </pc:docMkLst>
      <pc:sldChg chg="delSp mod">
        <pc:chgData name="Sophie Devolder" userId="4c438716-b607-4364-bf60-17d98ac01107" providerId="ADAL" clId="{56C71F80-39EF-4101-862C-4F86E3CCBD4C}" dt="2023-01-16T08:45:02.921" v="0" actId="478"/>
        <pc:sldMkLst>
          <pc:docMk/>
          <pc:sldMk cId="2683886347" sldId="323"/>
        </pc:sldMkLst>
      </pc:sldChg>
    </pc:docChg>
  </pc:docChgLst>
  <pc:docChgLst>
    <pc:chgData name="Sophie Devolder" userId="S::sophie.devolder@plantyn.com::4c438716-b607-4364-bf60-17d98ac01107" providerId="AD" clId="Web-{C3D8E1E4-B13A-89F5-D408-9DC8ABC45F3D}"/>
    <pc:docChg chg="modSld">
      <pc:chgData name="Sophie Devolder" userId="S::sophie.devolder@plantyn.com::4c438716-b607-4364-bf60-17d98ac01107" providerId="AD" clId="Web-{C3D8E1E4-B13A-89F5-D408-9DC8ABC45F3D}" dt="2025-01-20T13:01:58.223" v="9"/>
      <pc:docMkLst>
        <pc:docMk/>
      </pc:docMkLst>
      <pc:sldChg chg="modNotes">
        <pc:chgData name="Sophie Devolder" userId="S::sophie.devolder@plantyn.com::4c438716-b607-4364-bf60-17d98ac01107" providerId="AD" clId="Web-{C3D8E1E4-B13A-89F5-D408-9DC8ABC45F3D}" dt="2025-01-20T13:01:58.223" v="9"/>
        <pc:sldMkLst>
          <pc:docMk/>
          <pc:sldMk cId="4009643727" sldId="456"/>
        </pc:sldMkLst>
      </pc:sldChg>
    </pc:docChg>
  </pc:docChgLst>
  <pc:docChgLst>
    <pc:chgData name="Gaël Cauwelier" userId="S::gael.cauwelier@informat.be::80be3279-d5c7-4dc3-9280-fa7814d95fae" providerId="AD" clId="Web-{19762D8C-302F-58A7-CCEA-949634A31FBD}"/>
    <pc:docChg chg="modSld">
      <pc:chgData name="Gaël Cauwelier" userId="S::gael.cauwelier@informat.be::80be3279-d5c7-4dc3-9280-fa7814d95fae" providerId="AD" clId="Web-{19762D8C-302F-58A7-CCEA-949634A31FBD}" dt="2025-01-20T12:57:09.830" v="9"/>
      <pc:docMkLst>
        <pc:docMk/>
      </pc:docMkLst>
      <pc:sldChg chg="modNotes">
        <pc:chgData name="Gaël Cauwelier" userId="S::gael.cauwelier@informat.be::80be3279-d5c7-4dc3-9280-fa7814d95fae" providerId="AD" clId="Web-{19762D8C-302F-58A7-CCEA-949634A31FBD}" dt="2025-01-20T12:57:09.830" v="9"/>
        <pc:sldMkLst>
          <pc:docMk/>
          <pc:sldMk cId="3080497162" sldId="263"/>
        </pc:sldMkLst>
      </pc:sldChg>
    </pc:docChg>
  </pc:docChgLst>
  <pc:docChgLst>
    <pc:chgData name="Sophie Devolder" userId="4c438716-b607-4364-bf60-17d98ac01107" providerId="ADAL" clId="{175BF65F-4CBA-4CFC-A8C0-C68A2743BF27}"/>
    <pc:docChg chg="undo custSel addSld delSld modSld sldOrd">
      <pc:chgData name="Sophie Devolder" userId="4c438716-b607-4364-bf60-17d98ac01107" providerId="ADAL" clId="{175BF65F-4CBA-4CFC-A8C0-C68A2743BF27}" dt="2024-01-23T12:14:02.890" v="33252" actId="20577"/>
      <pc:docMkLst>
        <pc:docMk/>
      </pc:docMkLst>
      <pc:sldChg chg="modSp mod modNotesTx">
        <pc:chgData name="Sophie Devolder" userId="4c438716-b607-4364-bf60-17d98ac01107" providerId="ADAL" clId="{175BF65F-4CBA-4CFC-A8C0-C68A2743BF27}" dt="2024-01-10T13:00:34.593" v="194" actId="20577"/>
        <pc:sldMkLst>
          <pc:docMk/>
          <pc:sldMk cId="3080497162" sldId="263"/>
        </pc:sldMkLst>
      </pc:sldChg>
      <pc:sldChg chg="modSp modAnim modNotesTx">
        <pc:chgData name="Sophie Devolder" userId="4c438716-b607-4364-bf60-17d98ac01107" providerId="ADAL" clId="{175BF65F-4CBA-4CFC-A8C0-C68A2743BF27}" dt="2024-01-10T13:39:44.179" v="1716" actId="113"/>
        <pc:sldMkLst>
          <pc:docMk/>
          <pc:sldMk cId="2242634877" sldId="265"/>
        </pc:sldMkLst>
      </pc:sldChg>
      <pc:sldChg chg="modSp add del mod modNotesTx">
        <pc:chgData name="Sophie Devolder" userId="4c438716-b607-4364-bf60-17d98ac01107" providerId="ADAL" clId="{175BF65F-4CBA-4CFC-A8C0-C68A2743BF27}" dt="2024-01-18T12:32:12.614" v="23804" actId="113"/>
        <pc:sldMkLst>
          <pc:docMk/>
          <pc:sldMk cId="1040948158" sldId="267"/>
        </pc:sldMkLst>
      </pc:sldChg>
      <pc:sldChg chg="addSp modSp mod modNotesTx">
        <pc:chgData name="Sophie Devolder" userId="4c438716-b607-4364-bf60-17d98ac01107" providerId="ADAL" clId="{175BF65F-4CBA-4CFC-A8C0-C68A2743BF27}" dt="2024-01-18T14:42:59.808" v="31969" actId="20577"/>
        <pc:sldMkLst>
          <pc:docMk/>
          <pc:sldMk cId="3324241073" sldId="287"/>
        </pc:sldMkLst>
      </pc:sldChg>
      <pc:sldChg chg="addSp delSp modSp mod modNotesTx">
        <pc:chgData name="Sophie Devolder" userId="4c438716-b607-4364-bf60-17d98ac01107" providerId="ADAL" clId="{175BF65F-4CBA-4CFC-A8C0-C68A2743BF27}" dt="2024-01-18T14:43:59.454" v="32155" actId="20577"/>
        <pc:sldMkLst>
          <pc:docMk/>
          <pc:sldMk cId="685675962" sldId="288"/>
        </pc:sldMkLst>
      </pc:sldChg>
      <pc:sldChg chg="modSp mod modNotesTx">
        <pc:chgData name="Sophie Devolder" userId="4c438716-b607-4364-bf60-17d98ac01107" providerId="ADAL" clId="{175BF65F-4CBA-4CFC-A8C0-C68A2743BF27}" dt="2024-01-17T13:07:13.180" v="8175" actId="113"/>
        <pc:sldMkLst>
          <pc:docMk/>
          <pc:sldMk cId="724829005" sldId="292"/>
        </pc:sldMkLst>
      </pc:sldChg>
      <pc:sldChg chg="del">
        <pc:chgData name="Sophie Devolder" userId="4c438716-b607-4364-bf60-17d98ac01107" providerId="ADAL" clId="{175BF65F-4CBA-4CFC-A8C0-C68A2743BF27}" dt="2024-01-10T12:46:11.425" v="5" actId="47"/>
        <pc:sldMkLst>
          <pc:docMk/>
          <pc:sldMk cId="3400164186" sldId="299"/>
        </pc:sldMkLst>
      </pc:sldChg>
      <pc:sldChg chg="modSp mod modNotesTx">
        <pc:chgData name="Sophie Devolder" userId="4c438716-b607-4364-bf60-17d98ac01107" providerId="ADAL" clId="{175BF65F-4CBA-4CFC-A8C0-C68A2743BF27}" dt="2024-01-10T13:40:10.219" v="1748" actId="20577"/>
        <pc:sldMkLst>
          <pc:docMk/>
          <pc:sldMk cId="1258013722" sldId="309"/>
        </pc:sldMkLst>
      </pc:sldChg>
      <pc:sldChg chg="modSp del mod">
        <pc:chgData name="Sophie Devolder" userId="4c438716-b607-4364-bf60-17d98ac01107" providerId="ADAL" clId="{175BF65F-4CBA-4CFC-A8C0-C68A2743BF27}" dt="2024-01-17T12:40:52.669" v="7174" actId="47"/>
        <pc:sldMkLst>
          <pc:docMk/>
          <pc:sldMk cId="3355712901" sldId="319"/>
        </pc:sldMkLst>
      </pc:sldChg>
      <pc:sldChg chg="addSp delSp modSp add del mod modNotesTx">
        <pc:chgData name="Sophie Devolder" userId="4c438716-b607-4364-bf60-17d98ac01107" providerId="ADAL" clId="{175BF65F-4CBA-4CFC-A8C0-C68A2743BF27}" dt="2024-01-19T14:16:21.762" v="32489" actId="207"/>
        <pc:sldMkLst>
          <pc:docMk/>
          <pc:sldMk cId="676756989" sldId="347"/>
        </pc:sldMkLst>
      </pc:sldChg>
      <pc:sldChg chg="modNotesTx">
        <pc:chgData name="Sophie Devolder" userId="4c438716-b607-4364-bf60-17d98ac01107" providerId="ADAL" clId="{175BF65F-4CBA-4CFC-A8C0-C68A2743BF27}" dt="2024-01-10T13:01:41.922" v="210" actId="20577"/>
        <pc:sldMkLst>
          <pc:docMk/>
          <pc:sldMk cId="3945532239" sldId="390"/>
        </pc:sldMkLst>
      </pc:sldChg>
      <pc:sldChg chg="delSp modSp mod modNotesTx">
        <pc:chgData name="Sophie Devolder" userId="4c438716-b607-4364-bf60-17d98ac01107" providerId="ADAL" clId="{175BF65F-4CBA-4CFC-A8C0-C68A2743BF27}" dt="2024-01-22T15:15:19.838" v="33121" actId="20577"/>
        <pc:sldMkLst>
          <pc:docMk/>
          <pc:sldMk cId="2550957532" sldId="391"/>
        </pc:sldMkLst>
      </pc:sldChg>
      <pc:sldChg chg="addSp delSp modSp mod">
        <pc:chgData name="Sophie Devolder" userId="4c438716-b607-4364-bf60-17d98ac01107" providerId="ADAL" clId="{175BF65F-4CBA-4CFC-A8C0-C68A2743BF27}" dt="2024-01-10T13:11:26.145" v="273" actId="1076"/>
        <pc:sldMkLst>
          <pc:docMk/>
          <pc:sldMk cId="2794430730" sldId="403"/>
        </pc:sldMkLst>
      </pc:sldChg>
      <pc:sldChg chg="del">
        <pc:chgData name="Sophie Devolder" userId="4c438716-b607-4364-bf60-17d98ac01107" providerId="ADAL" clId="{175BF65F-4CBA-4CFC-A8C0-C68A2743BF27}" dt="2024-01-10T12:46:06.742" v="2" actId="47"/>
        <pc:sldMkLst>
          <pc:docMk/>
          <pc:sldMk cId="785898450" sldId="404"/>
        </pc:sldMkLst>
      </pc:sldChg>
      <pc:sldChg chg="addSp delSp modSp mod ord modNotesTx">
        <pc:chgData name="Sophie Devolder" userId="4c438716-b607-4364-bf60-17d98ac01107" providerId="ADAL" clId="{175BF65F-4CBA-4CFC-A8C0-C68A2743BF27}" dt="2024-01-18T11:00:06.693" v="18978" actId="20577"/>
        <pc:sldMkLst>
          <pc:docMk/>
          <pc:sldMk cId="2924132684" sldId="405"/>
        </pc:sldMkLst>
      </pc:sldChg>
      <pc:sldChg chg="del">
        <pc:chgData name="Sophie Devolder" userId="4c438716-b607-4364-bf60-17d98ac01107" providerId="ADAL" clId="{175BF65F-4CBA-4CFC-A8C0-C68A2743BF27}" dt="2024-01-10T12:46:13.109" v="6" actId="47"/>
        <pc:sldMkLst>
          <pc:docMk/>
          <pc:sldMk cId="1311261713" sldId="406"/>
        </pc:sldMkLst>
      </pc:sldChg>
      <pc:sldChg chg="del">
        <pc:chgData name="Sophie Devolder" userId="4c438716-b607-4364-bf60-17d98ac01107" providerId="ADAL" clId="{175BF65F-4CBA-4CFC-A8C0-C68A2743BF27}" dt="2024-01-10T12:46:14.238" v="7" actId="47"/>
        <pc:sldMkLst>
          <pc:docMk/>
          <pc:sldMk cId="3960772125" sldId="407"/>
        </pc:sldMkLst>
      </pc:sldChg>
      <pc:sldChg chg="del">
        <pc:chgData name="Sophie Devolder" userId="4c438716-b607-4364-bf60-17d98ac01107" providerId="ADAL" clId="{175BF65F-4CBA-4CFC-A8C0-C68A2743BF27}" dt="2024-01-10T12:46:09.302" v="3" actId="47"/>
        <pc:sldMkLst>
          <pc:docMk/>
          <pc:sldMk cId="1362231716" sldId="408"/>
        </pc:sldMkLst>
      </pc:sldChg>
      <pc:sldChg chg="del">
        <pc:chgData name="Sophie Devolder" userId="4c438716-b607-4364-bf60-17d98ac01107" providerId="ADAL" clId="{175BF65F-4CBA-4CFC-A8C0-C68A2743BF27}" dt="2024-01-10T12:46:10.314" v="4" actId="47"/>
        <pc:sldMkLst>
          <pc:docMk/>
          <pc:sldMk cId="4161463406" sldId="409"/>
        </pc:sldMkLst>
      </pc:sldChg>
      <pc:sldChg chg="del">
        <pc:chgData name="Sophie Devolder" userId="4c438716-b607-4364-bf60-17d98ac01107" providerId="ADAL" clId="{175BF65F-4CBA-4CFC-A8C0-C68A2743BF27}" dt="2024-01-10T12:46:15.165" v="8" actId="47"/>
        <pc:sldMkLst>
          <pc:docMk/>
          <pc:sldMk cId="920431175" sldId="410"/>
        </pc:sldMkLst>
      </pc:sldChg>
      <pc:sldChg chg="del">
        <pc:chgData name="Sophie Devolder" userId="4c438716-b607-4364-bf60-17d98ac01107" providerId="ADAL" clId="{175BF65F-4CBA-4CFC-A8C0-C68A2743BF27}" dt="2024-01-10T12:46:16.099" v="9" actId="47"/>
        <pc:sldMkLst>
          <pc:docMk/>
          <pc:sldMk cId="1773744371" sldId="411"/>
        </pc:sldMkLst>
      </pc:sldChg>
      <pc:sldChg chg="del">
        <pc:chgData name="Sophie Devolder" userId="4c438716-b607-4364-bf60-17d98ac01107" providerId="ADAL" clId="{175BF65F-4CBA-4CFC-A8C0-C68A2743BF27}" dt="2024-01-10T12:46:17.037" v="10" actId="47"/>
        <pc:sldMkLst>
          <pc:docMk/>
          <pc:sldMk cId="3891688555" sldId="412"/>
        </pc:sldMkLst>
      </pc:sldChg>
      <pc:sldChg chg="del">
        <pc:chgData name="Sophie Devolder" userId="4c438716-b607-4364-bf60-17d98ac01107" providerId="ADAL" clId="{175BF65F-4CBA-4CFC-A8C0-C68A2743BF27}" dt="2024-01-10T12:46:17.865" v="11" actId="47"/>
        <pc:sldMkLst>
          <pc:docMk/>
          <pc:sldMk cId="1677294087" sldId="413"/>
        </pc:sldMkLst>
      </pc:sldChg>
      <pc:sldChg chg="del">
        <pc:chgData name="Sophie Devolder" userId="4c438716-b607-4364-bf60-17d98ac01107" providerId="ADAL" clId="{175BF65F-4CBA-4CFC-A8C0-C68A2743BF27}" dt="2024-01-10T12:46:19.168" v="12" actId="47"/>
        <pc:sldMkLst>
          <pc:docMk/>
          <pc:sldMk cId="3001163522" sldId="414"/>
        </pc:sldMkLst>
      </pc:sldChg>
      <pc:sldChg chg="del">
        <pc:chgData name="Sophie Devolder" userId="4c438716-b607-4364-bf60-17d98ac01107" providerId="ADAL" clId="{175BF65F-4CBA-4CFC-A8C0-C68A2743BF27}" dt="2024-01-10T12:46:19.909" v="13" actId="47"/>
        <pc:sldMkLst>
          <pc:docMk/>
          <pc:sldMk cId="3885241624" sldId="415"/>
        </pc:sldMkLst>
      </pc:sldChg>
      <pc:sldChg chg="del">
        <pc:chgData name="Sophie Devolder" userId="4c438716-b607-4364-bf60-17d98ac01107" providerId="ADAL" clId="{175BF65F-4CBA-4CFC-A8C0-C68A2743BF27}" dt="2024-01-10T12:46:20.880" v="14" actId="47"/>
        <pc:sldMkLst>
          <pc:docMk/>
          <pc:sldMk cId="2297068256" sldId="416"/>
        </pc:sldMkLst>
      </pc:sldChg>
      <pc:sldChg chg="del">
        <pc:chgData name="Sophie Devolder" userId="4c438716-b607-4364-bf60-17d98ac01107" providerId="ADAL" clId="{175BF65F-4CBA-4CFC-A8C0-C68A2743BF27}" dt="2024-01-10T12:46:23.116" v="15" actId="47"/>
        <pc:sldMkLst>
          <pc:docMk/>
          <pc:sldMk cId="306376986" sldId="417"/>
        </pc:sldMkLst>
      </pc:sldChg>
      <pc:sldChg chg="del">
        <pc:chgData name="Sophie Devolder" userId="4c438716-b607-4364-bf60-17d98ac01107" providerId="ADAL" clId="{175BF65F-4CBA-4CFC-A8C0-C68A2743BF27}" dt="2024-01-10T12:46:23.996" v="16" actId="47"/>
        <pc:sldMkLst>
          <pc:docMk/>
          <pc:sldMk cId="866090768" sldId="418"/>
        </pc:sldMkLst>
      </pc:sldChg>
      <pc:sldChg chg="del">
        <pc:chgData name="Sophie Devolder" userId="4c438716-b607-4364-bf60-17d98ac01107" providerId="ADAL" clId="{175BF65F-4CBA-4CFC-A8C0-C68A2743BF27}" dt="2024-01-10T12:46:25.871" v="18" actId="47"/>
        <pc:sldMkLst>
          <pc:docMk/>
          <pc:sldMk cId="2098759150" sldId="419"/>
        </pc:sldMkLst>
      </pc:sldChg>
      <pc:sldChg chg="del">
        <pc:chgData name="Sophie Devolder" userId="4c438716-b607-4364-bf60-17d98ac01107" providerId="ADAL" clId="{175BF65F-4CBA-4CFC-A8C0-C68A2743BF27}" dt="2024-01-10T12:46:26.530" v="19" actId="47"/>
        <pc:sldMkLst>
          <pc:docMk/>
          <pc:sldMk cId="2637790704" sldId="420"/>
        </pc:sldMkLst>
      </pc:sldChg>
      <pc:sldChg chg="addSp delSp modSp del mod modNotesTx">
        <pc:chgData name="Sophie Devolder" userId="4c438716-b607-4364-bf60-17d98ac01107" providerId="ADAL" clId="{175BF65F-4CBA-4CFC-A8C0-C68A2743BF27}" dt="2024-01-17T12:41:32.238" v="7229" actId="47"/>
        <pc:sldMkLst>
          <pc:docMk/>
          <pc:sldMk cId="1902679307" sldId="421"/>
        </pc:sldMkLst>
      </pc:sldChg>
      <pc:sldChg chg="add del">
        <pc:chgData name="Sophie Devolder" userId="4c438716-b607-4364-bf60-17d98ac01107" providerId="ADAL" clId="{175BF65F-4CBA-4CFC-A8C0-C68A2743BF27}" dt="2024-01-10T12:46:28.791" v="20" actId="47"/>
        <pc:sldMkLst>
          <pc:docMk/>
          <pc:sldMk cId="3760272047" sldId="422"/>
        </pc:sldMkLst>
      </pc:sldChg>
      <pc:sldChg chg="modSp add mod modNotesTx">
        <pc:chgData name="Sophie Devolder" userId="4c438716-b607-4364-bf60-17d98ac01107" providerId="ADAL" clId="{175BF65F-4CBA-4CFC-A8C0-C68A2743BF27}" dt="2024-01-22T15:15:28.735" v="33126" actId="20577"/>
        <pc:sldMkLst>
          <pc:docMk/>
          <pc:sldMk cId="3877634569" sldId="422"/>
        </pc:sldMkLst>
      </pc:sldChg>
      <pc:sldChg chg="addSp delSp modSp add mod modNotesTx">
        <pc:chgData name="Sophie Devolder" userId="4c438716-b607-4364-bf60-17d98ac01107" providerId="ADAL" clId="{175BF65F-4CBA-4CFC-A8C0-C68A2743BF27}" dt="2024-01-22T15:15:54.476" v="33250" actId="20577"/>
        <pc:sldMkLst>
          <pc:docMk/>
          <pc:sldMk cId="1717205468" sldId="423"/>
        </pc:sldMkLst>
      </pc:sldChg>
      <pc:sldChg chg="add del">
        <pc:chgData name="Sophie Devolder" userId="4c438716-b607-4364-bf60-17d98ac01107" providerId="ADAL" clId="{175BF65F-4CBA-4CFC-A8C0-C68A2743BF27}" dt="2024-01-10T12:46:29.614" v="21" actId="47"/>
        <pc:sldMkLst>
          <pc:docMk/>
          <pc:sldMk cId="2798013283" sldId="423"/>
        </pc:sldMkLst>
      </pc:sldChg>
      <pc:sldChg chg="addSp delSp modSp add mod ord modNotesTx">
        <pc:chgData name="Sophie Devolder" userId="4c438716-b607-4364-bf60-17d98ac01107" providerId="ADAL" clId="{175BF65F-4CBA-4CFC-A8C0-C68A2743BF27}" dt="2024-01-18T11:05:17.866" v="19672" actId="20577"/>
        <pc:sldMkLst>
          <pc:docMk/>
          <pc:sldMk cId="175450622" sldId="424"/>
        </pc:sldMkLst>
      </pc:sldChg>
      <pc:sldChg chg="add del">
        <pc:chgData name="Sophie Devolder" userId="4c438716-b607-4364-bf60-17d98ac01107" providerId="ADAL" clId="{175BF65F-4CBA-4CFC-A8C0-C68A2743BF27}" dt="2024-01-10T12:46:30.482" v="22" actId="47"/>
        <pc:sldMkLst>
          <pc:docMk/>
          <pc:sldMk cId="3734317369" sldId="424"/>
        </pc:sldMkLst>
      </pc:sldChg>
      <pc:sldChg chg="addSp delSp modSp add mod modNotesTx">
        <pc:chgData name="Sophie Devolder" userId="4c438716-b607-4364-bf60-17d98ac01107" providerId="ADAL" clId="{175BF65F-4CBA-4CFC-A8C0-C68A2743BF27}" dt="2024-01-18T11:06:35.030" v="20068" actId="113"/>
        <pc:sldMkLst>
          <pc:docMk/>
          <pc:sldMk cId="2707975333" sldId="425"/>
        </pc:sldMkLst>
      </pc:sldChg>
      <pc:sldChg chg="del">
        <pc:chgData name="Sophie Devolder" userId="4c438716-b607-4364-bf60-17d98ac01107" providerId="ADAL" clId="{175BF65F-4CBA-4CFC-A8C0-C68A2743BF27}" dt="2024-01-10T12:46:24.871" v="17" actId="47"/>
        <pc:sldMkLst>
          <pc:docMk/>
          <pc:sldMk cId="3476157540" sldId="425"/>
        </pc:sldMkLst>
      </pc:sldChg>
      <pc:sldChg chg="add del">
        <pc:chgData name="Sophie Devolder" userId="4c438716-b607-4364-bf60-17d98ac01107" providerId="ADAL" clId="{175BF65F-4CBA-4CFC-A8C0-C68A2743BF27}" dt="2024-01-10T12:46:31.261" v="23" actId="47"/>
        <pc:sldMkLst>
          <pc:docMk/>
          <pc:sldMk cId="1769672166" sldId="426"/>
        </pc:sldMkLst>
      </pc:sldChg>
      <pc:sldChg chg="addSp delSp modSp add mod modNotesTx">
        <pc:chgData name="Sophie Devolder" userId="4c438716-b607-4364-bf60-17d98ac01107" providerId="ADAL" clId="{175BF65F-4CBA-4CFC-A8C0-C68A2743BF27}" dt="2024-01-18T11:07:30.907" v="20167" actId="113"/>
        <pc:sldMkLst>
          <pc:docMk/>
          <pc:sldMk cId="4085564852" sldId="426"/>
        </pc:sldMkLst>
      </pc:sldChg>
      <pc:sldChg chg="addSp delSp modSp add mod modNotesTx">
        <pc:chgData name="Sophie Devolder" userId="4c438716-b607-4364-bf60-17d98ac01107" providerId="ADAL" clId="{175BF65F-4CBA-4CFC-A8C0-C68A2743BF27}" dt="2024-01-18T11:08:53.356" v="20341" actId="113"/>
        <pc:sldMkLst>
          <pc:docMk/>
          <pc:sldMk cId="3092034883" sldId="427"/>
        </pc:sldMkLst>
      </pc:sldChg>
      <pc:sldChg chg="addSp delSp modSp add mod modNotesTx">
        <pc:chgData name="Sophie Devolder" userId="4c438716-b607-4364-bf60-17d98ac01107" providerId="ADAL" clId="{175BF65F-4CBA-4CFC-A8C0-C68A2743BF27}" dt="2024-01-18T11:24:45.897" v="20724" actId="113"/>
        <pc:sldMkLst>
          <pc:docMk/>
          <pc:sldMk cId="2112278619" sldId="428"/>
        </pc:sldMkLst>
      </pc:sldChg>
      <pc:sldChg chg="addSp delSp modSp add mod modNotesTx">
        <pc:chgData name="Sophie Devolder" userId="4c438716-b607-4364-bf60-17d98ac01107" providerId="ADAL" clId="{175BF65F-4CBA-4CFC-A8C0-C68A2743BF27}" dt="2024-01-18T11:26:01.494" v="20973" actId="113"/>
        <pc:sldMkLst>
          <pc:docMk/>
          <pc:sldMk cId="3924208492" sldId="429"/>
        </pc:sldMkLst>
      </pc:sldChg>
      <pc:sldChg chg="addSp delSp modSp add del mod">
        <pc:chgData name="Sophie Devolder" userId="4c438716-b607-4364-bf60-17d98ac01107" providerId="ADAL" clId="{175BF65F-4CBA-4CFC-A8C0-C68A2743BF27}" dt="2024-01-17T12:28:00.141" v="7001" actId="2696"/>
        <pc:sldMkLst>
          <pc:docMk/>
          <pc:sldMk cId="3000297441" sldId="430"/>
        </pc:sldMkLst>
      </pc:sldChg>
      <pc:sldChg chg="addSp delSp modSp add mod modNotesTx">
        <pc:chgData name="Sophie Devolder" userId="4c438716-b607-4364-bf60-17d98ac01107" providerId="ADAL" clId="{175BF65F-4CBA-4CFC-A8C0-C68A2743BF27}" dt="2024-01-18T11:27:04.686" v="21161" actId="113"/>
        <pc:sldMkLst>
          <pc:docMk/>
          <pc:sldMk cId="1676234427" sldId="431"/>
        </pc:sldMkLst>
      </pc:sldChg>
      <pc:sldChg chg="addSp delSp modSp add mod modNotesTx">
        <pc:chgData name="Sophie Devolder" userId="4c438716-b607-4364-bf60-17d98ac01107" providerId="ADAL" clId="{175BF65F-4CBA-4CFC-A8C0-C68A2743BF27}" dt="2024-01-18T12:15:21.337" v="21667" actId="113"/>
        <pc:sldMkLst>
          <pc:docMk/>
          <pc:sldMk cId="2673637945" sldId="432"/>
        </pc:sldMkLst>
      </pc:sldChg>
      <pc:sldChg chg="addSp delSp modSp add mod modNotesTx">
        <pc:chgData name="Sophie Devolder" userId="4c438716-b607-4364-bf60-17d98ac01107" providerId="ADAL" clId="{175BF65F-4CBA-4CFC-A8C0-C68A2743BF27}" dt="2024-01-18T15:19:22.877" v="32168" actId="1076"/>
        <pc:sldMkLst>
          <pc:docMk/>
          <pc:sldMk cId="3280818100" sldId="433"/>
        </pc:sldMkLst>
      </pc:sldChg>
      <pc:sldChg chg="addSp delSp modSp add mod modNotesTx">
        <pc:chgData name="Sophie Devolder" userId="4c438716-b607-4364-bf60-17d98ac01107" providerId="ADAL" clId="{175BF65F-4CBA-4CFC-A8C0-C68A2743BF27}" dt="2024-01-18T15:19:10.054" v="32167" actId="1076"/>
        <pc:sldMkLst>
          <pc:docMk/>
          <pc:sldMk cId="3690950863" sldId="434"/>
        </pc:sldMkLst>
      </pc:sldChg>
      <pc:sldChg chg="addSp delSp modSp add mod modNotesTx">
        <pc:chgData name="Sophie Devolder" userId="4c438716-b607-4364-bf60-17d98ac01107" providerId="ADAL" clId="{175BF65F-4CBA-4CFC-A8C0-C68A2743BF27}" dt="2024-01-18T15:20:11.712" v="32261" actId="20577"/>
        <pc:sldMkLst>
          <pc:docMk/>
          <pc:sldMk cId="4098653790" sldId="435"/>
        </pc:sldMkLst>
      </pc:sldChg>
      <pc:sldChg chg="modSp add mod modNotesTx">
        <pc:chgData name="Sophie Devolder" userId="4c438716-b607-4364-bf60-17d98ac01107" providerId="ADAL" clId="{175BF65F-4CBA-4CFC-A8C0-C68A2743BF27}" dt="2024-01-19T14:16:31.571" v="32490" actId="207"/>
        <pc:sldMkLst>
          <pc:docMk/>
          <pc:sldMk cId="76728227" sldId="436"/>
        </pc:sldMkLst>
      </pc:sldChg>
      <pc:sldChg chg="addSp delSp modSp add mod ord modNotesTx">
        <pc:chgData name="Sophie Devolder" userId="4c438716-b607-4364-bf60-17d98ac01107" providerId="ADAL" clId="{175BF65F-4CBA-4CFC-A8C0-C68A2743BF27}" dt="2024-01-19T14:16:45.314" v="32492" actId="207"/>
        <pc:sldMkLst>
          <pc:docMk/>
          <pc:sldMk cId="546222274" sldId="437"/>
        </pc:sldMkLst>
      </pc:sldChg>
      <pc:sldChg chg="modSp add mod ord modNotesTx">
        <pc:chgData name="Sophie Devolder" userId="4c438716-b607-4364-bf60-17d98ac01107" providerId="ADAL" clId="{175BF65F-4CBA-4CFC-A8C0-C68A2743BF27}" dt="2024-01-19T14:16:38.068" v="32491" actId="207"/>
        <pc:sldMkLst>
          <pc:docMk/>
          <pc:sldMk cId="1768639593" sldId="438"/>
        </pc:sldMkLst>
      </pc:sldChg>
      <pc:sldChg chg="delSp modSp add del mod">
        <pc:chgData name="Sophie Devolder" userId="4c438716-b607-4364-bf60-17d98ac01107" providerId="ADAL" clId="{175BF65F-4CBA-4CFC-A8C0-C68A2743BF27}" dt="2024-01-17T14:52:19.378" v="11864" actId="47"/>
        <pc:sldMkLst>
          <pc:docMk/>
          <pc:sldMk cId="2588839351" sldId="439"/>
        </pc:sldMkLst>
      </pc:sldChg>
      <pc:sldChg chg="addSp delSp modSp add mod modNotesTx">
        <pc:chgData name="Sophie Devolder" userId="4c438716-b607-4364-bf60-17d98ac01107" providerId="ADAL" clId="{175BF65F-4CBA-4CFC-A8C0-C68A2743BF27}" dt="2024-01-19T14:16:55.535" v="32494" actId="207"/>
        <pc:sldMkLst>
          <pc:docMk/>
          <pc:sldMk cId="3011762586" sldId="439"/>
        </pc:sldMkLst>
      </pc:sldChg>
      <pc:sldChg chg="addSp delSp modSp add mod modNotesTx">
        <pc:chgData name="Sophie Devolder" userId="4c438716-b607-4364-bf60-17d98ac01107" providerId="ADAL" clId="{175BF65F-4CBA-4CFC-A8C0-C68A2743BF27}" dt="2024-01-19T14:17:05.185" v="32495" actId="207"/>
        <pc:sldMkLst>
          <pc:docMk/>
          <pc:sldMk cId="4010894188" sldId="440"/>
        </pc:sldMkLst>
      </pc:sldChg>
      <pc:sldChg chg="addSp delSp modSp add mod modNotesTx">
        <pc:chgData name="Sophie Devolder" userId="4c438716-b607-4364-bf60-17d98ac01107" providerId="ADAL" clId="{175BF65F-4CBA-4CFC-A8C0-C68A2743BF27}" dt="2024-01-19T14:17:14.042" v="32496" actId="207"/>
        <pc:sldMkLst>
          <pc:docMk/>
          <pc:sldMk cId="2084472889" sldId="441"/>
        </pc:sldMkLst>
      </pc:sldChg>
      <pc:sldChg chg="addSp delSp modSp add mod modNotesTx">
        <pc:chgData name="Sophie Devolder" userId="4c438716-b607-4364-bf60-17d98ac01107" providerId="ADAL" clId="{175BF65F-4CBA-4CFC-A8C0-C68A2743BF27}" dt="2024-01-19T14:17:20.895" v="32497" actId="207"/>
        <pc:sldMkLst>
          <pc:docMk/>
          <pc:sldMk cId="4001153839" sldId="442"/>
        </pc:sldMkLst>
      </pc:sldChg>
      <pc:sldChg chg="addSp delSp modSp add mod modNotesTx">
        <pc:chgData name="Sophie Devolder" userId="4c438716-b607-4364-bf60-17d98ac01107" providerId="ADAL" clId="{175BF65F-4CBA-4CFC-A8C0-C68A2743BF27}" dt="2024-01-22T09:04:22.620" v="32508" actId="20577"/>
        <pc:sldMkLst>
          <pc:docMk/>
          <pc:sldMk cId="479821844" sldId="443"/>
        </pc:sldMkLst>
      </pc:sldChg>
      <pc:sldChg chg="add del">
        <pc:chgData name="Sophie Devolder" userId="4c438716-b607-4364-bf60-17d98ac01107" providerId="ADAL" clId="{175BF65F-4CBA-4CFC-A8C0-C68A2743BF27}" dt="2024-01-17T16:30:53.511" v="14235" actId="47"/>
        <pc:sldMkLst>
          <pc:docMk/>
          <pc:sldMk cId="1069807133" sldId="443"/>
        </pc:sldMkLst>
      </pc:sldChg>
      <pc:sldChg chg="addSp delSp modSp add mod modNotesTx">
        <pc:chgData name="Sophie Devolder" userId="4c438716-b607-4364-bf60-17d98ac01107" providerId="ADAL" clId="{175BF65F-4CBA-4CFC-A8C0-C68A2743BF27}" dt="2024-01-19T14:17:33.439" v="32499" actId="207"/>
        <pc:sldMkLst>
          <pc:docMk/>
          <pc:sldMk cId="550662348" sldId="444"/>
        </pc:sldMkLst>
      </pc:sldChg>
      <pc:sldChg chg="addSp delSp modSp add mod modNotesTx">
        <pc:chgData name="Sophie Devolder" userId="4c438716-b607-4364-bf60-17d98ac01107" providerId="ADAL" clId="{175BF65F-4CBA-4CFC-A8C0-C68A2743BF27}" dt="2024-01-19T14:17:39.351" v="32500" actId="207"/>
        <pc:sldMkLst>
          <pc:docMk/>
          <pc:sldMk cId="2255897444" sldId="445"/>
        </pc:sldMkLst>
      </pc:sldChg>
      <pc:sldChg chg="addSp delSp modSp add mod modNotesTx">
        <pc:chgData name="Sophie Devolder" userId="4c438716-b607-4364-bf60-17d98ac01107" providerId="ADAL" clId="{175BF65F-4CBA-4CFC-A8C0-C68A2743BF27}" dt="2024-01-19T14:17:44.956" v="32501" actId="207"/>
        <pc:sldMkLst>
          <pc:docMk/>
          <pc:sldMk cId="1789563958" sldId="446"/>
        </pc:sldMkLst>
      </pc:sldChg>
      <pc:sldChg chg="addSp delSp modSp add mod ord modNotesTx">
        <pc:chgData name="Sophie Devolder" userId="4c438716-b607-4364-bf60-17d98ac01107" providerId="ADAL" clId="{175BF65F-4CBA-4CFC-A8C0-C68A2743BF27}" dt="2024-01-19T14:17:51.933" v="32502" actId="207"/>
        <pc:sldMkLst>
          <pc:docMk/>
          <pc:sldMk cId="3245997979" sldId="447"/>
        </pc:sldMkLst>
      </pc:sldChg>
      <pc:sldChg chg="addSp delSp modSp add mod modNotesTx">
        <pc:chgData name="Sophie Devolder" userId="4c438716-b607-4364-bf60-17d98ac01107" providerId="ADAL" clId="{175BF65F-4CBA-4CFC-A8C0-C68A2743BF27}" dt="2024-01-19T14:17:57.785" v="32503" actId="207"/>
        <pc:sldMkLst>
          <pc:docMk/>
          <pc:sldMk cId="2411076975" sldId="448"/>
        </pc:sldMkLst>
      </pc:sldChg>
      <pc:sldChg chg="addSp delSp modSp add mod modNotesTx">
        <pc:chgData name="Sophie Devolder" userId="4c438716-b607-4364-bf60-17d98ac01107" providerId="ADAL" clId="{175BF65F-4CBA-4CFC-A8C0-C68A2743BF27}" dt="2024-01-23T12:14:02.890" v="33252" actId="20577"/>
        <pc:sldMkLst>
          <pc:docMk/>
          <pc:sldMk cId="3042311990" sldId="449"/>
        </pc:sldMkLst>
      </pc:sldChg>
      <pc:sldChg chg="addSp delSp modSp add mod modNotesTx">
        <pc:chgData name="Sophie Devolder" userId="4c438716-b607-4364-bf60-17d98ac01107" providerId="ADAL" clId="{175BF65F-4CBA-4CFC-A8C0-C68A2743BF27}" dt="2024-01-19T14:18:22.344" v="32506" actId="207"/>
        <pc:sldMkLst>
          <pc:docMk/>
          <pc:sldMk cId="2864655515" sldId="450"/>
        </pc:sldMkLst>
      </pc:sldChg>
      <pc:sldChg chg="addSp delSp modSp add mod modNotesTx">
        <pc:chgData name="Sophie Devolder" userId="4c438716-b607-4364-bf60-17d98ac01107" providerId="ADAL" clId="{175BF65F-4CBA-4CFC-A8C0-C68A2743BF27}" dt="2024-01-19T14:18:08.598" v="32504" actId="207"/>
        <pc:sldMkLst>
          <pc:docMk/>
          <pc:sldMk cId="393979679" sldId="451"/>
        </pc:sldMkLst>
      </pc:sldChg>
      <pc:sldChg chg="delSp modSp add mod modNotesTx">
        <pc:chgData name="Sophie Devolder" userId="4c438716-b607-4364-bf60-17d98ac01107" providerId="ADAL" clId="{175BF65F-4CBA-4CFC-A8C0-C68A2743BF27}" dt="2024-01-19T14:18:30.672" v="32507" actId="207"/>
        <pc:sldMkLst>
          <pc:docMk/>
          <pc:sldMk cId="1365970662" sldId="452"/>
        </pc:sldMkLst>
      </pc:sldChg>
      <pc:sldChg chg="addSp modSp add mod ord modNotesTx">
        <pc:chgData name="Sophie Devolder" userId="4c438716-b607-4364-bf60-17d98ac01107" providerId="ADAL" clId="{175BF65F-4CBA-4CFC-A8C0-C68A2743BF27}" dt="2024-01-22T15:15:11.492" v="33108" actId="113"/>
        <pc:sldMkLst>
          <pc:docMk/>
          <pc:sldMk cId="3218196990" sldId="453"/>
        </pc:sldMkLst>
      </pc:sldChg>
    </pc:docChg>
  </pc:docChgLst>
  <pc:docChgLst>
    <pc:chgData name="Elise Joris" userId="S::elise.joris@plantyn.com::3c1ebbe4-bb7a-42d8-91f2-93183a8e9766" providerId="AD" clId="Web-{D43CFFBE-CBE6-223A-3E1A-164774D560CA}"/>
    <pc:docChg chg="modSld modMainMaster">
      <pc:chgData name="Elise Joris" userId="S::elise.joris@plantyn.com::3c1ebbe4-bb7a-42d8-91f2-93183a8e9766" providerId="AD" clId="Web-{D43CFFBE-CBE6-223A-3E1A-164774D560CA}" dt="2023-05-22T07:26:32.315" v="5"/>
      <pc:docMkLst>
        <pc:docMk/>
      </pc:docMkLst>
      <pc:sldChg chg="delSp">
        <pc:chgData name="Elise Joris" userId="S::elise.joris@plantyn.com::3c1ebbe4-bb7a-42d8-91f2-93183a8e9766" providerId="AD" clId="Web-{D43CFFBE-CBE6-223A-3E1A-164774D560CA}" dt="2023-05-22T07:26:22.940" v="0"/>
        <pc:sldMkLst>
          <pc:docMk/>
          <pc:sldMk cId="154046820" sldId="264"/>
        </pc:sldMkLst>
      </pc:sldChg>
      <pc:sldChg chg="delSp">
        <pc:chgData name="Elise Joris" userId="S::elise.joris@plantyn.com::3c1ebbe4-bb7a-42d8-91f2-93183a8e9766" providerId="AD" clId="Web-{D43CFFBE-CBE6-223A-3E1A-164774D560CA}" dt="2023-05-22T07:26:27.627" v="1"/>
        <pc:sldMkLst>
          <pc:docMk/>
          <pc:sldMk cId="2242634877" sldId="265"/>
        </pc:sldMkLst>
      </pc:sldChg>
      <pc:sldChg chg="delSp">
        <pc:chgData name="Elise Joris" userId="S::elise.joris@plantyn.com::3c1ebbe4-bb7a-42d8-91f2-93183a8e9766" providerId="AD" clId="Web-{D43CFFBE-CBE6-223A-3E1A-164774D560CA}" dt="2023-05-22T07:26:27.627" v="1"/>
        <pc:sldMkLst>
          <pc:docMk/>
          <pc:sldMk cId="3324241073" sldId="287"/>
        </pc:sldMkLst>
      </pc:sldChg>
      <pc:sldChg chg="delSp">
        <pc:chgData name="Elise Joris" userId="S::elise.joris@plantyn.com::3c1ebbe4-bb7a-42d8-91f2-93183a8e9766" providerId="AD" clId="Web-{D43CFFBE-CBE6-223A-3E1A-164774D560CA}" dt="2023-05-22T07:26:27.627" v="1"/>
        <pc:sldMkLst>
          <pc:docMk/>
          <pc:sldMk cId="685675962" sldId="288"/>
        </pc:sldMkLst>
      </pc:sldChg>
      <pc:sldChg chg="delSp">
        <pc:chgData name="Elise Joris" userId="S::elise.joris@plantyn.com::3c1ebbe4-bb7a-42d8-91f2-93183a8e9766" providerId="AD" clId="Web-{D43CFFBE-CBE6-223A-3E1A-164774D560CA}" dt="2023-05-22T07:26:27.627" v="1"/>
        <pc:sldMkLst>
          <pc:docMk/>
          <pc:sldMk cId="3400164186" sldId="299"/>
        </pc:sldMkLst>
      </pc:sldChg>
      <pc:sldChg chg="delSp">
        <pc:chgData name="Elise Joris" userId="S::elise.joris@plantyn.com::3c1ebbe4-bb7a-42d8-91f2-93183a8e9766" providerId="AD" clId="Web-{D43CFFBE-CBE6-223A-3E1A-164774D560CA}" dt="2023-05-22T07:26:27.627" v="1"/>
        <pc:sldMkLst>
          <pc:docMk/>
          <pc:sldMk cId="1727619689" sldId="310"/>
        </pc:sldMkLst>
      </pc:sldChg>
      <pc:sldChg chg="delSp">
        <pc:chgData name="Elise Joris" userId="S::elise.joris@plantyn.com::3c1ebbe4-bb7a-42d8-91f2-93183a8e9766" providerId="AD" clId="Web-{D43CFFBE-CBE6-223A-3E1A-164774D560CA}" dt="2023-05-22T07:26:27.627" v="1"/>
        <pc:sldMkLst>
          <pc:docMk/>
          <pc:sldMk cId="4285743243" sldId="313"/>
        </pc:sldMkLst>
      </pc:sldChg>
      <pc:sldChg chg="delSp">
        <pc:chgData name="Elise Joris" userId="S::elise.joris@plantyn.com::3c1ebbe4-bb7a-42d8-91f2-93183a8e9766" providerId="AD" clId="Web-{D43CFFBE-CBE6-223A-3E1A-164774D560CA}" dt="2023-05-22T07:26:27.627" v="1"/>
        <pc:sldMkLst>
          <pc:docMk/>
          <pc:sldMk cId="822434755" sldId="320"/>
        </pc:sldMkLst>
      </pc:sldChg>
      <pc:sldChg chg="delSp">
        <pc:chgData name="Elise Joris" userId="S::elise.joris@plantyn.com::3c1ebbe4-bb7a-42d8-91f2-93183a8e9766" providerId="AD" clId="Web-{D43CFFBE-CBE6-223A-3E1A-164774D560CA}" dt="2023-05-22T07:26:27.627" v="1"/>
        <pc:sldMkLst>
          <pc:docMk/>
          <pc:sldMk cId="676756989" sldId="347"/>
        </pc:sldMkLst>
      </pc:sldChg>
      <pc:sldChg chg="delSp">
        <pc:chgData name="Elise Joris" userId="S::elise.joris@plantyn.com::3c1ebbe4-bb7a-42d8-91f2-93183a8e9766" providerId="AD" clId="Web-{D43CFFBE-CBE6-223A-3E1A-164774D560CA}" dt="2023-05-22T07:26:27.627" v="1"/>
        <pc:sldMkLst>
          <pc:docMk/>
          <pc:sldMk cId="2489243896" sldId="364"/>
        </pc:sldMkLst>
      </pc:sldChg>
      <pc:sldChg chg="delSp">
        <pc:chgData name="Elise Joris" userId="S::elise.joris@plantyn.com::3c1ebbe4-bb7a-42d8-91f2-93183a8e9766" providerId="AD" clId="Web-{D43CFFBE-CBE6-223A-3E1A-164774D560CA}" dt="2023-05-22T07:26:27.627" v="1"/>
        <pc:sldMkLst>
          <pc:docMk/>
          <pc:sldMk cId="323282769" sldId="365"/>
        </pc:sldMkLst>
      </pc:sldChg>
      <pc:sldChg chg="delSp">
        <pc:chgData name="Elise Joris" userId="S::elise.joris@plantyn.com::3c1ebbe4-bb7a-42d8-91f2-93183a8e9766" providerId="AD" clId="Web-{D43CFFBE-CBE6-223A-3E1A-164774D560CA}" dt="2023-05-22T07:26:27.627" v="1"/>
        <pc:sldMkLst>
          <pc:docMk/>
          <pc:sldMk cId="1848242868" sldId="366"/>
        </pc:sldMkLst>
      </pc:sldChg>
      <pc:sldChg chg="delSp">
        <pc:chgData name="Elise Joris" userId="S::elise.joris@plantyn.com::3c1ebbe4-bb7a-42d8-91f2-93183a8e9766" providerId="AD" clId="Web-{D43CFFBE-CBE6-223A-3E1A-164774D560CA}" dt="2023-05-22T07:26:27.627" v="1"/>
        <pc:sldMkLst>
          <pc:docMk/>
          <pc:sldMk cId="3723629536" sldId="367"/>
        </pc:sldMkLst>
      </pc:sldChg>
      <pc:sldChg chg="delSp">
        <pc:chgData name="Elise Joris" userId="S::elise.joris@plantyn.com::3c1ebbe4-bb7a-42d8-91f2-93183a8e9766" providerId="AD" clId="Web-{D43CFFBE-CBE6-223A-3E1A-164774D560CA}" dt="2023-05-22T07:26:27.627" v="1"/>
        <pc:sldMkLst>
          <pc:docMk/>
          <pc:sldMk cId="3219270652" sldId="368"/>
        </pc:sldMkLst>
      </pc:sldChg>
      <pc:sldChg chg="delSp">
        <pc:chgData name="Elise Joris" userId="S::elise.joris@plantyn.com::3c1ebbe4-bb7a-42d8-91f2-93183a8e9766" providerId="AD" clId="Web-{D43CFFBE-CBE6-223A-3E1A-164774D560CA}" dt="2023-05-22T07:26:27.627" v="1"/>
        <pc:sldMkLst>
          <pc:docMk/>
          <pc:sldMk cId="3390517177" sldId="369"/>
        </pc:sldMkLst>
      </pc:sldChg>
      <pc:sldChg chg="delSp">
        <pc:chgData name="Elise Joris" userId="S::elise.joris@plantyn.com::3c1ebbe4-bb7a-42d8-91f2-93183a8e9766" providerId="AD" clId="Web-{D43CFFBE-CBE6-223A-3E1A-164774D560CA}" dt="2023-05-22T07:26:27.627" v="1"/>
        <pc:sldMkLst>
          <pc:docMk/>
          <pc:sldMk cId="2771096649" sldId="370"/>
        </pc:sldMkLst>
      </pc:sldChg>
      <pc:sldChg chg="delSp">
        <pc:chgData name="Elise Joris" userId="S::elise.joris@plantyn.com::3c1ebbe4-bb7a-42d8-91f2-93183a8e9766" providerId="AD" clId="Web-{D43CFFBE-CBE6-223A-3E1A-164774D560CA}" dt="2023-05-22T07:26:27.627" v="1"/>
        <pc:sldMkLst>
          <pc:docMk/>
          <pc:sldMk cId="3613681731" sldId="371"/>
        </pc:sldMkLst>
      </pc:sldChg>
      <pc:sldChg chg="delSp">
        <pc:chgData name="Elise Joris" userId="S::elise.joris@plantyn.com::3c1ebbe4-bb7a-42d8-91f2-93183a8e9766" providerId="AD" clId="Web-{D43CFFBE-CBE6-223A-3E1A-164774D560CA}" dt="2023-05-22T07:26:27.627" v="1"/>
        <pc:sldMkLst>
          <pc:docMk/>
          <pc:sldMk cId="2454696454" sldId="372"/>
        </pc:sldMkLst>
      </pc:sldChg>
      <pc:sldChg chg="delSp">
        <pc:chgData name="Elise Joris" userId="S::elise.joris@plantyn.com::3c1ebbe4-bb7a-42d8-91f2-93183a8e9766" providerId="AD" clId="Web-{D43CFFBE-CBE6-223A-3E1A-164774D560CA}" dt="2023-05-22T07:26:27.627" v="1"/>
        <pc:sldMkLst>
          <pc:docMk/>
          <pc:sldMk cId="3668625021" sldId="373"/>
        </pc:sldMkLst>
      </pc:sldChg>
      <pc:sldChg chg="delSp">
        <pc:chgData name="Elise Joris" userId="S::elise.joris@plantyn.com::3c1ebbe4-bb7a-42d8-91f2-93183a8e9766" providerId="AD" clId="Web-{D43CFFBE-CBE6-223A-3E1A-164774D560CA}" dt="2023-05-22T07:26:27.627" v="1"/>
        <pc:sldMkLst>
          <pc:docMk/>
          <pc:sldMk cId="4271364994" sldId="374"/>
        </pc:sldMkLst>
      </pc:sldChg>
      <pc:sldChg chg="delSp">
        <pc:chgData name="Elise Joris" userId="S::elise.joris@plantyn.com::3c1ebbe4-bb7a-42d8-91f2-93183a8e9766" providerId="AD" clId="Web-{D43CFFBE-CBE6-223A-3E1A-164774D560CA}" dt="2023-05-22T07:26:27.627" v="1"/>
        <pc:sldMkLst>
          <pc:docMk/>
          <pc:sldMk cId="253299534" sldId="375"/>
        </pc:sldMkLst>
      </pc:sldChg>
      <pc:sldChg chg="delSp">
        <pc:chgData name="Elise Joris" userId="S::elise.joris@plantyn.com::3c1ebbe4-bb7a-42d8-91f2-93183a8e9766" providerId="AD" clId="Web-{D43CFFBE-CBE6-223A-3E1A-164774D560CA}" dt="2023-05-22T07:26:27.627" v="1"/>
        <pc:sldMkLst>
          <pc:docMk/>
          <pc:sldMk cId="1206666923" sldId="376"/>
        </pc:sldMkLst>
      </pc:sldChg>
      <pc:sldChg chg="delSp">
        <pc:chgData name="Elise Joris" userId="S::elise.joris@plantyn.com::3c1ebbe4-bb7a-42d8-91f2-93183a8e9766" providerId="AD" clId="Web-{D43CFFBE-CBE6-223A-3E1A-164774D560CA}" dt="2023-05-22T07:26:27.627" v="1"/>
        <pc:sldMkLst>
          <pc:docMk/>
          <pc:sldMk cId="1657997100" sldId="377"/>
        </pc:sldMkLst>
      </pc:sldChg>
      <pc:sldChg chg="delSp">
        <pc:chgData name="Elise Joris" userId="S::elise.joris@plantyn.com::3c1ebbe4-bb7a-42d8-91f2-93183a8e9766" providerId="AD" clId="Web-{D43CFFBE-CBE6-223A-3E1A-164774D560CA}" dt="2023-05-22T07:26:27.627" v="1"/>
        <pc:sldMkLst>
          <pc:docMk/>
          <pc:sldMk cId="3766854797" sldId="378"/>
        </pc:sldMkLst>
      </pc:sldChg>
      <pc:sldChg chg="delSp">
        <pc:chgData name="Elise Joris" userId="S::elise.joris@plantyn.com::3c1ebbe4-bb7a-42d8-91f2-93183a8e9766" providerId="AD" clId="Web-{D43CFFBE-CBE6-223A-3E1A-164774D560CA}" dt="2023-05-22T07:26:27.627" v="1"/>
        <pc:sldMkLst>
          <pc:docMk/>
          <pc:sldMk cId="1365058062" sldId="379"/>
        </pc:sldMkLst>
      </pc:sldChg>
      <pc:sldChg chg="delSp">
        <pc:chgData name="Elise Joris" userId="S::elise.joris@plantyn.com::3c1ebbe4-bb7a-42d8-91f2-93183a8e9766" providerId="AD" clId="Web-{D43CFFBE-CBE6-223A-3E1A-164774D560CA}" dt="2023-05-22T07:26:27.627" v="1"/>
        <pc:sldMkLst>
          <pc:docMk/>
          <pc:sldMk cId="1053332517" sldId="380"/>
        </pc:sldMkLst>
      </pc:sldChg>
      <pc:sldChg chg="delSp">
        <pc:chgData name="Elise Joris" userId="S::elise.joris@plantyn.com::3c1ebbe4-bb7a-42d8-91f2-93183a8e9766" providerId="AD" clId="Web-{D43CFFBE-CBE6-223A-3E1A-164774D560CA}" dt="2023-05-22T07:26:27.627" v="1"/>
        <pc:sldMkLst>
          <pc:docMk/>
          <pc:sldMk cId="308720219" sldId="381"/>
        </pc:sldMkLst>
      </pc:sldChg>
      <pc:sldChg chg="delSp">
        <pc:chgData name="Elise Joris" userId="S::elise.joris@plantyn.com::3c1ebbe4-bb7a-42d8-91f2-93183a8e9766" providerId="AD" clId="Web-{D43CFFBE-CBE6-223A-3E1A-164774D560CA}" dt="2023-05-22T07:26:27.627" v="1"/>
        <pc:sldMkLst>
          <pc:docMk/>
          <pc:sldMk cId="963909490" sldId="382"/>
        </pc:sldMkLst>
      </pc:sldChg>
      <pc:sldChg chg="delSp">
        <pc:chgData name="Elise Joris" userId="S::elise.joris@plantyn.com::3c1ebbe4-bb7a-42d8-91f2-93183a8e9766" providerId="AD" clId="Web-{D43CFFBE-CBE6-223A-3E1A-164774D560CA}" dt="2023-05-22T07:26:27.627" v="1"/>
        <pc:sldMkLst>
          <pc:docMk/>
          <pc:sldMk cId="3398402131" sldId="383"/>
        </pc:sldMkLst>
      </pc:sldChg>
      <pc:sldChg chg="delSp">
        <pc:chgData name="Elise Joris" userId="S::elise.joris@plantyn.com::3c1ebbe4-bb7a-42d8-91f2-93183a8e9766" providerId="AD" clId="Web-{D43CFFBE-CBE6-223A-3E1A-164774D560CA}" dt="2023-05-22T07:26:27.627" v="1"/>
        <pc:sldMkLst>
          <pc:docMk/>
          <pc:sldMk cId="1851393385" sldId="384"/>
        </pc:sldMkLst>
      </pc:sldChg>
      <pc:sldChg chg="delSp">
        <pc:chgData name="Elise Joris" userId="S::elise.joris@plantyn.com::3c1ebbe4-bb7a-42d8-91f2-93183a8e9766" providerId="AD" clId="Web-{D43CFFBE-CBE6-223A-3E1A-164774D560CA}" dt="2023-05-22T07:26:27.627" v="1"/>
        <pc:sldMkLst>
          <pc:docMk/>
          <pc:sldMk cId="2575241164" sldId="385"/>
        </pc:sldMkLst>
      </pc:sldChg>
      <pc:sldChg chg="delSp">
        <pc:chgData name="Elise Joris" userId="S::elise.joris@plantyn.com::3c1ebbe4-bb7a-42d8-91f2-93183a8e9766" providerId="AD" clId="Web-{D43CFFBE-CBE6-223A-3E1A-164774D560CA}" dt="2023-05-22T07:26:27.627" v="1"/>
        <pc:sldMkLst>
          <pc:docMk/>
          <pc:sldMk cId="3570705942" sldId="386"/>
        </pc:sldMkLst>
      </pc:sldChg>
      <pc:sldChg chg="delSp">
        <pc:chgData name="Elise Joris" userId="S::elise.joris@plantyn.com::3c1ebbe4-bb7a-42d8-91f2-93183a8e9766" providerId="AD" clId="Web-{D43CFFBE-CBE6-223A-3E1A-164774D560CA}" dt="2023-05-22T07:26:27.627" v="1"/>
        <pc:sldMkLst>
          <pc:docMk/>
          <pc:sldMk cId="650757017" sldId="387"/>
        </pc:sldMkLst>
      </pc:sldChg>
      <pc:sldMasterChg chg="mod modSldLayout">
        <pc:chgData name="Elise Joris" userId="S::elise.joris@plantyn.com::3c1ebbe4-bb7a-42d8-91f2-93183a8e9766" providerId="AD" clId="Web-{D43CFFBE-CBE6-223A-3E1A-164774D560CA}" dt="2023-05-22T07:26:32.315" v="5"/>
        <pc:sldMasterMkLst>
          <pc:docMk/>
          <pc:sldMasterMk cId="271170314" sldId="2147483672"/>
        </pc:sldMasterMkLst>
        <pc:sldLayoutChg chg="mod">
          <pc:chgData name="Elise Joris" userId="S::elise.joris@plantyn.com::3c1ebbe4-bb7a-42d8-91f2-93183a8e9766" providerId="AD" clId="Web-{D43CFFBE-CBE6-223A-3E1A-164774D560CA}" dt="2023-05-22T07:26:32.315" v="5"/>
          <pc:sldLayoutMkLst>
            <pc:docMk/>
            <pc:sldMasterMk cId="271170314" sldId="2147483672"/>
            <pc:sldLayoutMk cId="3933693742" sldId="2147483673"/>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474483607" sldId="2147483674"/>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059580414" sldId="2147483675"/>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695933612" sldId="2147483676"/>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1301727852" sldId="2147483678"/>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981818314" sldId="2147483679"/>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894726517" sldId="2147483684"/>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266024441" sldId="2147483685"/>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962858662" sldId="2147483686"/>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3415514809" sldId="2147483687"/>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639460286" sldId="2147483688"/>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821944038" sldId="2147483689"/>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90186847" sldId="2147483690"/>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3695099236" sldId="2147483691"/>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3921779068" sldId="2147483692"/>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3347408126" sldId="2147483693"/>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1821907080" sldId="2147483694"/>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706307818" sldId="2147483695"/>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175198056" sldId="2147483696"/>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991094883" sldId="2147483698"/>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426073287" sldId="2147483699"/>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502584243" sldId="2147483700"/>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1978517612" sldId="2147483701"/>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172351342" sldId="2147483702"/>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3474378603" sldId="2147483703"/>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3061513544" sldId="2147483704"/>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164358271" sldId="2147483705"/>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3435373186" sldId="2147483706"/>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95856153" sldId="2147483707"/>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3672638711" sldId="2147483708"/>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1789168843" sldId="2147483709"/>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543648676" sldId="2147483710"/>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409014624" sldId="2147483711"/>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3350719099" sldId="2147483712"/>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43749732" sldId="2147483713"/>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113418262" sldId="2147483714"/>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1369984163" sldId="2147483715"/>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348390130" sldId="2147483716"/>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1894067057" sldId="2147483717"/>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152929011" sldId="2147483718"/>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717579009" sldId="2147483719"/>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3880679959" sldId="2147483720"/>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827928160" sldId="2147483721"/>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3660858254" sldId="2147483722"/>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3616534448" sldId="2147483723"/>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3777581460" sldId="2147483724"/>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521573567" sldId="2147483725"/>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755650369" sldId="2147483726"/>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620429998" sldId="2147483727"/>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667939216" sldId="2147483728"/>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4190699642" sldId="2147483729"/>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1486478922" sldId="2147483730"/>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92170582" sldId="2147483731"/>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3128028043" sldId="2147483732"/>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615580393" sldId="2147483733"/>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3092662129" sldId="2147483734"/>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1519527269" sldId="2147483735"/>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4038228005" sldId="2147483736"/>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676054671" sldId="2147483737"/>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3863483064" sldId="2147483738"/>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1976150514" sldId="2147483739"/>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1785227851" sldId="2147483740"/>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753426463" sldId="2147483741"/>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766895114" sldId="2147483742"/>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3973281457" sldId="2147483743"/>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893150558" sldId="2147483744"/>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3453972458" sldId="2147483745"/>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3544311620" sldId="2147483746"/>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910777992" sldId="2147483748"/>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378195719" sldId="2147483749"/>
          </pc:sldLayoutMkLst>
        </pc:sldLayoutChg>
        <pc:sldLayoutChg chg="mod">
          <pc:chgData name="Elise Joris" userId="S::elise.joris@plantyn.com::3c1ebbe4-bb7a-42d8-91f2-93183a8e9766" providerId="AD" clId="Web-{D43CFFBE-CBE6-223A-3E1A-164774D560CA}" dt="2023-05-22T07:26:32.315" v="5"/>
          <pc:sldLayoutMkLst>
            <pc:docMk/>
            <pc:sldMasterMk cId="271170314" sldId="2147483672"/>
            <pc:sldLayoutMk cId="2947403089" sldId="2147483750"/>
          </pc:sldLayoutMkLst>
        </pc:sldLayoutChg>
      </pc:sldMasterChg>
    </pc:docChg>
  </pc:docChgLst>
  <pc:docChgLst>
    <pc:chgData name="Sophie Devolder" userId="4c438716-b607-4364-bf60-17d98ac01107" providerId="ADAL" clId="{8634FFCE-EF21-4FC0-89F6-2428C5AB1E0F}"/>
    <pc:docChg chg="undo custSel addSld delSld modSld sldOrd">
      <pc:chgData name="Sophie Devolder" userId="4c438716-b607-4364-bf60-17d98ac01107" providerId="ADAL" clId="{8634FFCE-EF21-4FC0-89F6-2428C5AB1E0F}" dt="2023-09-25T06:40:02.609" v="23667" actId="47"/>
      <pc:docMkLst>
        <pc:docMk/>
      </pc:docMkLst>
      <pc:sldChg chg="modSp mod modNotesTx">
        <pc:chgData name="Sophie Devolder" userId="4c438716-b607-4364-bf60-17d98ac01107" providerId="ADAL" clId="{8634FFCE-EF21-4FC0-89F6-2428C5AB1E0F}" dt="2023-09-21T14:08:17.549" v="7254" actId="113"/>
        <pc:sldMkLst>
          <pc:docMk/>
          <pc:sldMk cId="3080497162" sldId="263"/>
        </pc:sldMkLst>
      </pc:sldChg>
      <pc:sldChg chg="modSp modAnim modNotesTx">
        <pc:chgData name="Sophie Devolder" userId="4c438716-b607-4364-bf60-17d98ac01107" providerId="ADAL" clId="{8634FFCE-EF21-4FC0-89F6-2428C5AB1E0F}" dt="2023-09-21T14:11:06.033" v="7749" actId="113"/>
        <pc:sldMkLst>
          <pc:docMk/>
          <pc:sldMk cId="2242634877" sldId="265"/>
        </pc:sldMkLst>
      </pc:sldChg>
      <pc:sldChg chg="modSp mod">
        <pc:chgData name="Sophie Devolder" userId="4c438716-b607-4364-bf60-17d98ac01107" providerId="ADAL" clId="{8634FFCE-EF21-4FC0-89F6-2428C5AB1E0F}" dt="2023-09-21T13:36:51.466" v="5676" actId="6549"/>
        <pc:sldMkLst>
          <pc:docMk/>
          <pc:sldMk cId="1040948158" sldId="267"/>
        </pc:sldMkLst>
      </pc:sldChg>
      <pc:sldChg chg="add del ord">
        <pc:chgData name="Sophie Devolder" userId="4c438716-b607-4364-bf60-17d98ac01107" providerId="ADAL" clId="{8634FFCE-EF21-4FC0-89F6-2428C5AB1E0F}" dt="2023-09-25T04:50:30.854" v="23627"/>
        <pc:sldMkLst>
          <pc:docMk/>
          <pc:sldMk cId="3324241073" sldId="287"/>
        </pc:sldMkLst>
      </pc:sldChg>
      <pc:sldChg chg="addSp delSp modSp mod modNotesTx">
        <pc:chgData name="Sophie Devolder" userId="4c438716-b607-4364-bf60-17d98ac01107" providerId="ADAL" clId="{8634FFCE-EF21-4FC0-89F6-2428C5AB1E0F}" dt="2023-09-21T14:03:25.870" v="7056" actId="1076"/>
        <pc:sldMkLst>
          <pc:docMk/>
          <pc:sldMk cId="685675962" sldId="288"/>
        </pc:sldMkLst>
      </pc:sldChg>
      <pc:sldChg chg="modSp mod modNotesTx">
        <pc:chgData name="Sophie Devolder" userId="4c438716-b607-4364-bf60-17d98ac01107" providerId="ADAL" clId="{8634FFCE-EF21-4FC0-89F6-2428C5AB1E0F}" dt="2023-09-20T14:50:45.715" v="803" actId="20577"/>
        <pc:sldMkLst>
          <pc:docMk/>
          <pc:sldMk cId="724829005" sldId="292"/>
        </pc:sldMkLst>
      </pc:sldChg>
      <pc:sldChg chg="addSp delSp modSp mod modNotesTx">
        <pc:chgData name="Sophie Devolder" userId="4c438716-b607-4364-bf60-17d98ac01107" providerId="ADAL" clId="{8634FFCE-EF21-4FC0-89F6-2428C5AB1E0F}" dt="2023-09-21T14:41:11.044" v="12147" actId="113"/>
        <pc:sldMkLst>
          <pc:docMk/>
          <pc:sldMk cId="3400164186" sldId="299"/>
        </pc:sldMkLst>
      </pc:sldChg>
      <pc:sldChg chg="modSp mod modNotesTx">
        <pc:chgData name="Sophie Devolder" userId="4c438716-b607-4364-bf60-17d98ac01107" providerId="ADAL" clId="{8634FFCE-EF21-4FC0-89F6-2428C5AB1E0F}" dt="2023-09-21T14:11:43.672" v="7853" actId="113"/>
        <pc:sldMkLst>
          <pc:docMk/>
          <pc:sldMk cId="1258013722" sldId="309"/>
        </pc:sldMkLst>
      </pc:sldChg>
      <pc:sldChg chg="modSp mod">
        <pc:chgData name="Sophie Devolder" userId="4c438716-b607-4364-bf60-17d98ac01107" providerId="ADAL" clId="{8634FFCE-EF21-4FC0-89F6-2428C5AB1E0F}" dt="2023-09-21T13:36:44.729" v="5675" actId="6549"/>
        <pc:sldMkLst>
          <pc:docMk/>
          <pc:sldMk cId="3355712901" sldId="319"/>
        </pc:sldMkLst>
      </pc:sldChg>
      <pc:sldChg chg="addSp delSp modSp del mod modNotesTx">
        <pc:chgData name="Sophie Devolder" userId="4c438716-b607-4364-bf60-17d98ac01107" providerId="ADAL" clId="{8634FFCE-EF21-4FC0-89F6-2428C5AB1E0F}" dt="2023-09-21T13:08:49.759" v="5574" actId="47"/>
        <pc:sldMkLst>
          <pc:docMk/>
          <pc:sldMk cId="822434755" sldId="320"/>
        </pc:sldMkLst>
      </pc:sldChg>
      <pc:sldChg chg="addSp delSp modSp mod modNotesTx">
        <pc:chgData name="Sophie Devolder" userId="4c438716-b607-4364-bf60-17d98ac01107" providerId="ADAL" clId="{8634FFCE-EF21-4FC0-89F6-2428C5AB1E0F}" dt="2023-09-22T13:30:45.517" v="23621" actId="207"/>
        <pc:sldMkLst>
          <pc:docMk/>
          <pc:sldMk cId="676756989" sldId="347"/>
        </pc:sldMkLst>
      </pc:sldChg>
      <pc:sldChg chg="modNotesTx">
        <pc:chgData name="Sophie Devolder" userId="4c438716-b607-4364-bf60-17d98ac01107" providerId="ADAL" clId="{8634FFCE-EF21-4FC0-89F6-2428C5AB1E0F}" dt="2023-09-21T14:08:26.430" v="7255" actId="6549"/>
        <pc:sldMkLst>
          <pc:docMk/>
          <pc:sldMk cId="3945532239" sldId="390"/>
        </pc:sldMkLst>
      </pc:sldChg>
      <pc:sldChg chg="addSp delSp modSp mod modNotesTx">
        <pc:chgData name="Sophie Devolder" userId="4c438716-b607-4364-bf60-17d98ac01107" providerId="ADAL" clId="{8634FFCE-EF21-4FC0-89F6-2428C5AB1E0F}" dt="2023-09-21T14:18:36.530" v="8578" actId="20577"/>
        <pc:sldMkLst>
          <pc:docMk/>
          <pc:sldMk cId="2550957532" sldId="391"/>
        </pc:sldMkLst>
      </pc:sldChg>
      <pc:sldChg chg="modNotesTx">
        <pc:chgData name="Sophie Devolder" userId="4c438716-b607-4364-bf60-17d98ac01107" providerId="ADAL" clId="{8634FFCE-EF21-4FC0-89F6-2428C5AB1E0F}" dt="2023-09-22T13:29:53.716" v="23620" actId="6549"/>
        <pc:sldMkLst>
          <pc:docMk/>
          <pc:sldMk cId="2794430730" sldId="403"/>
        </pc:sldMkLst>
      </pc:sldChg>
      <pc:sldChg chg="addSp delSp modSp add mod modNotesTx">
        <pc:chgData name="Sophie Devolder" userId="4c438716-b607-4364-bf60-17d98ac01107" providerId="ADAL" clId="{8634FFCE-EF21-4FC0-89F6-2428C5AB1E0F}" dt="2023-09-21T14:31:46.080" v="10390" actId="6549"/>
        <pc:sldMkLst>
          <pc:docMk/>
          <pc:sldMk cId="785898450" sldId="404"/>
        </pc:sldMkLst>
      </pc:sldChg>
      <pc:sldChg chg="del">
        <pc:chgData name="Sophie Devolder" userId="4c438716-b607-4364-bf60-17d98ac01107" providerId="ADAL" clId="{8634FFCE-EF21-4FC0-89F6-2428C5AB1E0F}" dt="2023-09-20T14:27:25.695" v="173" actId="47"/>
        <pc:sldMkLst>
          <pc:docMk/>
          <pc:sldMk cId="1988961485" sldId="404"/>
        </pc:sldMkLst>
      </pc:sldChg>
      <pc:sldChg chg="del">
        <pc:chgData name="Sophie Devolder" userId="4c438716-b607-4364-bf60-17d98ac01107" providerId="ADAL" clId="{8634FFCE-EF21-4FC0-89F6-2428C5AB1E0F}" dt="2023-09-20T14:27:26.064" v="174" actId="47"/>
        <pc:sldMkLst>
          <pc:docMk/>
          <pc:sldMk cId="1738691626" sldId="405"/>
        </pc:sldMkLst>
      </pc:sldChg>
      <pc:sldChg chg="modSp add mod ord modNotesTx">
        <pc:chgData name="Sophie Devolder" userId="4c438716-b607-4364-bf60-17d98ac01107" providerId="ADAL" clId="{8634FFCE-EF21-4FC0-89F6-2428C5AB1E0F}" dt="2023-09-21T14:37:32.597" v="11281" actId="113"/>
        <pc:sldMkLst>
          <pc:docMk/>
          <pc:sldMk cId="2924132684" sldId="405"/>
        </pc:sldMkLst>
      </pc:sldChg>
      <pc:sldChg chg="del">
        <pc:chgData name="Sophie Devolder" userId="4c438716-b607-4364-bf60-17d98ac01107" providerId="ADAL" clId="{8634FFCE-EF21-4FC0-89F6-2428C5AB1E0F}" dt="2023-09-20T14:27:26.559" v="175" actId="47"/>
        <pc:sldMkLst>
          <pc:docMk/>
          <pc:sldMk cId="739431634" sldId="406"/>
        </pc:sldMkLst>
      </pc:sldChg>
      <pc:sldChg chg="addSp delSp modSp add mod ord modNotesTx">
        <pc:chgData name="Sophie Devolder" userId="4c438716-b607-4364-bf60-17d98ac01107" providerId="ADAL" clId="{8634FFCE-EF21-4FC0-89F6-2428C5AB1E0F}" dt="2023-09-22T08:32:26.530" v="14047"/>
        <pc:sldMkLst>
          <pc:docMk/>
          <pc:sldMk cId="1311261713" sldId="406"/>
        </pc:sldMkLst>
      </pc:sldChg>
      <pc:sldChg chg="del">
        <pc:chgData name="Sophie Devolder" userId="4c438716-b607-4364-bf60-17d98ac01107" providerId="ADAL" clId="{8634FFCE-EF21-4FC0-89F6-2428C5AB1E0F}" dt="2023-09-20T14:27:29.077" v="176" actId="47"/>
        <pc:sldMkLst>
          <pc:docMk/>
          <pc:sldMk cId="305222687" sldId="407"/>
        </pc:sldMkLst>
      </pc:sldChg>
      <pc:sldChg chg="addSp delSp modSp add mod ord modNotesTx">
        <pc:chgData name="Sophie Devolder" userId="4c438716-b607-4364-bf60-17d98ac01107" providerId="ADAL" clId="{8634FFCE-EF21-4FC0-89F6-2428C5AB1E0F}" dt="2023-09-22T08:23:06.745" v="13927" actId="113"/>
        <pc:sldMkLst>
          <pc:docMk/>
          <pc:sldMk cId="3960772125" sldId="407"/>
        </pc:sldMkLst>
      </pc:sldChg>
      <pc:sldChg chg="addSp delSp modSp add mod modNotesTx">
        <pc:chgData name="Sophie Devolder" userId="4c438716-b607-4364-bf60-17d98ac01107" providerId="ADAL" clId="{8634FFCE-EF21-4FC0-89F6-2428C5AB1E0F}" dt="2023-09-21T14:38:41.892" v="11478" actId="113"/>
        <pc:sldMkLst>
          <pc:docMk/>
          <pc:sldMk cId="1362231716" sldId="408"/>
        </pc:sldMkLst>
      </pc:sldChg>
      <pc:sldChg chg="del">
        <pc:chgData name="Sophie Devolder" userId="4c438716-b607-4364-bf60-17d98ac01107" providerId="ADAL" clId="{8634FFCE-EF21-4FC0-89F6-2428C5AB1E0F}" dt="2023-09-20T14:27:29.269" v="177" actId="47"/>
        <pc:sldMkLst>
          <pc:docMk/>
          <pc:sldMk cId="3473299942" sldId="408"/>
        </pc:sldMkLst>
      </pc:sldChg>
      <pc:sldChg chg="del">
        <pc:chgData name="Sophie Devolder" userId="4c438716-b607-4364-bf60-17d98ac01107" providerId="ADAL" clId="{8634FFCE-EF21-4FC0-89F6-2428C5AB1E0F}" dt="2023-09-20T14:27:32.891" v="178" actId="47"/>
        <pc:sldMkLst>
          <pc:docMk/>
          <pc:sldMk cId="3469083247" sldId="409"/>
        </pc:sldMkLst>
      </pc:sldChg>
      <pc:sldChg chg="addSp delSp modSp add mod ord modNotesTx">
        <pc:chgData name="Sophie Devolder" userId="4c438716-b607-4364-bf60-17d98ac01107" providerId="ADAL" clId="{8634FFCE-EF21-4FC0-89F6-2428C5AB1E0F}" dt="2023-09-21T14:40:24.388" v="11961" actId="20577"/>
        <pc:sldMkLst>
          <pc:docMk/>
          <pc:sldMk cId="4161463406" sldId="409"/>
        </pc:sldMkLst>
      </pc:sldChg>
      <pc:sldChg chg="addSp delSp modSp add mod modNotesTx">
        <pc:chgData name="Sophie Devolder" userId="4c438716-b607-4364-bf60-17d98ac01107" providerId="ADAL" clId="{8634FFCE-EF21-4FC0-89F6-2428C5AB1E0F}" dt="2023-09-22T08:36:14.925" v="14161" actId="20577"/>
        <pc:sldMkLst>
          <pc:docMk/>
          <pc:sldMk cId="920431175" sldId="410"/>
        </pc:sldMkLst>
      </pc:sldChg>
      <pc:sldChg chg="del">
        <pc:chgData name="Sophie Devolder" userId="4c438716-b607-4364-bf60-17d98ac01107" providerId="ADAL" clId="{8634FFCE-EF21-4FC0-89F6-2428C5AB1E0F}" dt="2023-09-20T14:27:39.505" v="191" actId="47"/>
        <pc:sldMkLst>
          <pc:docMk/>
          <pc:sldMk cId="3785388490" sldId="410"/>
        </pc:sldMkLst>
      </pc:sldChg>
      <pc:sldChg chg="addSp delSp modSp add mod modNotesTx">
        <pc:chgData name="Sophie Devolder" userId="4c438716-b607-4364-bf60-17d98ac01107" providerId="ADAL" clId="{8634FFCE-EF21-4FC0-89F6-2428C5AB1E0F}" dt="2023-09-22T08:24:30.425" v="13932" actId="113"/>
        <pc:sldMkLst>
          <pc:docMk/>
          <pc:sldMk cId="1773744371" sldId="411"/>
        </pc:sldMkLst>
      </pc:sldChg>
      <pc:sldChg chg="del">
        <pc:chgData name="Sophie Devolder" userId="4c438716-b607-4364-bf60-17d98ac01107" providerId="ADAL" clId="{8634FFCE-EF21-4FC0-89F6-2428C5AB1E0F}" dt="2023-09-20T14:27:34.548" v="180" actId="47"/>
        <pc:sldMkLst>
          <pc:docMk/>
          <pc:sldMk cId="3393699435" sldId="412"/>
        </pc:sldMkLst>
      </pc:sldChg>
      <pc:sldChg chg="addSp delSp modSp add mod modNotesTx">
        <pc:chgData name="Sophie Devolder" userId="4c438716-b607-4364-bf60-17d98ac01107" providerId="ADAL" clId="{8634FFCE-EF21-4FC0-89F6-2428C5AB1E0F}" dt="2023-09-22T08:36:29.321" v="14170" actId="20577"/>
        <pc:sldMkLst>
          <pc:docMk/>
          <pc:sldMk cId="3891688555" sldId="412"/>
        </pc:sldMkLst>
      </pc:sldChg>
      <pc:sldChg chg="addSp delSp modSp add mod modNotesTx">
        <pc:chgData name="Sophie Devolder" userId="4c438716-b607-4364-bf60-17d98ac01107" providerId="ADAL" clId="{8634FFCE-EF21-4FC0-89F6-2428C5AB1E0F}" dt="2023-09-22T08:38:56.292" v="14377" actId="113"/>
        <pc:sldMkLst>
          <pc:docMk/>
          <pc:sldMk cId="1677294087" sldId="413"/>
        </pc:sldMkLst>
      </pc:sldChg>
      <pc:sldChg chg="del">
        <pc:chgData name="Sophie Devolder" userId="4c438716-b607-4364-bf60-17d98ac01107" providerId="ADAL" clId="{8634FFCE-EF21-4FC0-89F6-2428C5AB1E0F}" dt="2023-09-20T14:27:34.870" v="181" actId="47"/>
        <pc:sldMkLst>
          <pc:docMk/>
          <pc:sldMk cId="2997527784" sldId="413"/>
        </pc:sldMkLst>
      </pc:sldChg>
      <pc:sldChg chg="del">
        <pc:chgData name="Sophie Devolder" userId="4c438716-b607-4364-bf60-17d98ac01107" providerId="ADAL" clId="{8634FFCE-EF21-4FC0-89F6-2428C5AB1E0F}" dt="2023-09-20T14:27:35.469" v="182" actId="47"/>
        <pc:sldMkLst>
          <pc:docMk/>
          <pc:sldMk cId="2053850555" sldId="414"/>
        </pc:sldMkLst>
      </pc:sldChg>
      <pc:sldChg chg="addSp delSp modSp add mod modNotesTx">
        <pc:chgData name="Sophie Devolder" userId="4c438716-b607-4364-bf60-17d98ac01107" providerId="ADAL" clId="{8634FFCE-EF21-4FC0-89F6-2428C5AB1E0F}" dt="2023-09-22T08:39:52.098" v="14489" actId="113"/>
        <pc:sldMkLst>
          <pc:docMk/>
          <pc:sldMk cId="3001163522" sldId="414"/>
        </pc:sldMkLst>
      </pc:sldChg>
      <pc:sldChg chg="del">
        <pc:chgData name="Sophie Devolder" userId="4c438716-b607-4364-bf60-17d98ac01107" providerId="ADAL" clId="{8634FFCE-EF21-4FC0-89F6-2428C5AB1E0F}" dt="2023-09-20T14:27:36.030" v="183" actId="47"/>
        <pc:sldMkLst>
          <pc:docMk/>
          <pc:sldMk cId="1530730007" sldId="415"/>
        </pc:sldMkLst>
      </pc:sldChg>
      <pc:sldChg chg="addSp delSp modSp add mod modNotesTx">
        <pc:chgData name="Sophie Devolder" userId="4c438716-b607-4364-bf60-17d98ac01107" providerId="ADAL" clId="{8634FFCE-EF21-4FC0-89F6-2428C5AB1E0F}" dt="2023-09-22T08:43:20.736" v="15239" actId="113"/>
        <pc:sldMkLst>
          <pc:docMk/>
          <pc:sldMk cId="3885241624" sldId="415"/>
        </pc:sldMkLst>
      </pc:sldChg>
      <pc:sldChg chg="del">
        <pc:chgData name="Sophie Devolder" userId="4c438716-b607-4364-bf60-17d98ac01107" providerId="ADAL" clId="{8634FFCE-EF21-4FC0-89F6-2428C5AB1E0F}" dt="2023-09-20T14:27:36.359" v="184" actId="47"/>
        <pc:sldMkLst>
          <pc:docMk/>
          <pc:sldMk cId="1781148163" sldId="416"/>
        </pc:sldMkLst>
      </pc:sldChg>
      <pc:sldChg chg="addSp modSp add mod modNotesTx">
        <pc:chgData name="Sophie Devolder" userId="4c438716-b607-4364-bf60-17d98ac01107" providerId="ADAL" clId="{8634FFCE-EF21-4FC0-89F6-2428C5AB1E0F}" dt="2023-09-22T08:48:13.612" v="15858" actId="113"/>
        <pc:sldMkLst>
          <pc:docMk/>
          <pc:sldMk cId="2297068256" sldId="416"/>
        </pc:sldMkLst>
      </pc:sldChg>
      <pc:sldChg chg="addSp delSp modSp add mod modNotesTx">
        <pc:chgData name="Sophie Devolder" userId="4c438716-b607-4364-bf60-17d98ac01107" providerId="ADAL" clId="{8634FFCE-EF21-4FC0-89F6-2428C5AB1E0F}" dt="2023-09-22T09:13:42.106" v="17034" actId="113"/>
        <pc:sldMkLst>
          <pc:docMk/>
          <pc:sldMk cId="306376986" sldId="417"/>
        </pc:sldMkLst>
      </pc:sldChg>
      <pc:sldChg chg="del">
        <pc:chgData name="Sophie Devolder" userId="4c438716-b607-4364-bf60-17d98ac01107" providerId="ADAL" clId="{8634FFCE-EF21-4FC0-89F6-2428C5AB1E0F}" dt="2023-09-20T14:27:36.879" v="185" actId="47"/>
        <pc:sldMkLst>
          <pc:docMk/>
          <pc:sldMk cId="2412989385" sldId="417"/>
        </pc:sldMkLst>
      </pc:sldChg>
      <pc:sldChg chg="addSp delSp modSp add del mod ord modNotesTx">
        <pc:chgData name="Sophie Devolder" userId="4c438716-b607-4364-bf60-17d98ac01107" providerId="ADAL" clId="{8634FFCE-EF21-4FC0-89F6-2428C5AB1E0F}" dt="2023-09-25T06:40:02.609" v="23667" actId="47"/>
        <pc:sldMkLst>
          <pc:docMk/>
          <pc:sldMk cId="866090768" sldId="418"/>
        </pc:sldMkLst>
      </pc:sldChg>
      <pc:sldChg chg="del">
        <pc:chgData name="Sophie Devolder" userId="4c438716-b607-4364-bf60-17d98ac01107" providerId="ADAL" clId="{8634FFCE-EF21-4FC0-89F6-2428C5AB1E0F}" dt="2023-09-20T14:27:37.363" v="186" actId="47"/>
        <pc:sldMkLst>
          <pc:docMk/>
          <pc:sldMk cId="3000454729" sldId="418"/>
        </pc:sldMkLst>
      </pc:sldChg>
      <pc:sldChg chg="addSp delSp modSp add mod modNotesTx">
        <pc:chgData name="Sophie Devolder" userId="4c438716-b607-4364-bf60-17d98ac01107" providerId="ADAL" clId="{8634FFCE-EF21-4FC0-89F6-2428C5AB1E0F}" dt="2023-09-22T09:45:57.015" v="19022" actId="113"/>
        <pc:sldMkLst>
          <pc:docMk/>
          <pc:sldMk cId="2098759150" sldId="419"/>
        </pc:sldMkLst>
      </pc:sldChg>
      <pc:sldChg chg="del">
        <pc:chgData name="Sophie Devolder" userId="4c438716-b607-4364-bf60-17d98ac01107" providerId="ADAL" clId="{8634FFCE-EF21-4FC0-89F6-2428C5AB1E0F}" dt="2023-09-20T14:27:37.745" v="187" actId="47"/>
        <pc:sldMkLst>
          <pc:docMk/>
          <pc:sldMk cId="3071039687" sldId="419"/>
        </pc:sldMkLst>
      </pc:sldChg>
      <pc:sldChg chg="del">
        <pc:chgData name="Sophie Devolder" userId="4c438716-b607-4364-bf60-17d98ac01107" providerId="ADAL" clId="{8634FFCE-EF21-4FC0-89F6-2428C5AB1E0F}" dt="2023-09-20T14:27:38.300" v="188" actId="47"/>
        <pc:sldMkLst>
          <pc:docMk/>
          <pc:sldMk cId="2456242161" sldId="420"/>
        </pc:sldMkLst>
      </pc:sldChg>
      <pc:sldChg chg="addSp delSp modSp add mod modNotesTx">
        <pc:chgData name="Sophie Devolder" userId="4c438716-b607-4364-bf60-17d98ac01107" providerId="ADAL" clId="{8634FFCE-EF21-4FC0-89F6-2428C5AB1E0F}" dt="2023-09-22T09:54:50.699" v="19951" actId="113"/>
        <pc:sldMkLst>
          <pc:docMk/>
          <pc:sldMk cId="2637790704" sldId="420"/>
        </pc:sldMkLst>
      </pc:sldChg>
      <pc:sldChg chg="add modNotesTx">
        <pc:chgData name="Sophie Devolder" userId="4c438716-b607-4364-bf60-17d98ac01107" providerId="ADAL" clId="{8634FFCE-EF21-4FC0-89F6-2428C5AB1E0F}" dt="2023-09-22T08:56:54.175" v="16556" actId="113"/>
        <pc:sldMkLst>
          <pc:docMk/>
          <pc:sldMk cId="1902679307" sldId="421"/>
        </pc:sldMkLst>
      </pc:sldChg>
      <pc:sldChg chg="del">
        <pc:chgData name="Sophie Devolder" userId="4c438716-b607-4364-bf60-17d98ac01107" providerId="ADAL" clId="{8634FFCE-EF21-4FC0-89F6-2428C5AB1E0F}" dt="2023-09-20T14:27:39.050" v="190" actId="47"/>
        <pc:sldMkLst>
          <pc:docMk/>
          <pc:sldMk cId="4064732040" sldId="421"/>
        </pc:sldMkLst>
      </pc:sldChg>
      <pc:sldChg chg="del">
        <pc:chgData name="Sophie Devolder" userId="4c438716-b607-4364-bf60-17d98ac01107" providerId="ADAL" clId="{8634FFCE-EF21-4FC0-89F6-2428C5AB1E0F}" dt="2023-09-20T14:27:33.419" v="179" actId="47"/>
        <pc:sldMkLst>
          <pc:docMk/>
          <pc:sldMk cId="912329095" sldId="422"/>
        </pc:sldMkLst>
      </pc:sldChg>
      <pc:sldChg chg="addSp delSp modSp add mod modNotesTx">
        <pc:chgData name="Sophie Devolder" userId="4c438716-b607-4364-bf60-17d98ac01107" providerId="ADAL" clId="{8634FFCE-EF21-4FC0-89F6-2428C5AB1E0F}" dt="2023-09-22T13:30:50.727" v="23622" actId="207"/>
        <pc:sldMkLst>
          <pc:docMk/>
          <pc:sldMk cId="3760272047" sldId="422"/>
        </pc:sldMkLst>
      </pc:sldChg>
      <pc:sldChg chg="addSp delSp modSp add mod ord modNotesTx">
        <pc:chgData name="Sophie Devolder" userId="4c438716-b607-4364-bf60-17d98ac01107" providerId="ADAL" clId="{8634FFCE-EF21-4FC0-89F6-2428C5AB1E0F}" dt="2023-09-22T13:30:55.225" v="23623" actId="207"/>
        <pc:sldMkLst>
          <pc:docMk/>
          <pc:sldMk cId="2798013283" sldId="423"/>
        </pc:sldMkLst>
      </pc:sldChg>
      <pc:sldChg chg="del">
        <pc:chgData name="Sophie Devolder" userId="4c438716-b607-4364-bf60-17d98ac01107" providerId="ADAL" clId="{8634FFCE-EF21-4FC0-89F6-2428C5AB1E0F}" dt="2023-09-20T14:27:39.974" v="192" actId="47"/>
        <pc:sldMkLst>
          <pc:docMk/>
          <pc:sldMk cId="3180158492" sldId="423"/>
        </pc:sldMkLst>
      </pc:sldChg>
      <pc:sldChg chg="del">
        <pc:chgData name="Sophie Devolder" userId="4c438716-b607-4364-bf60-17d98ac01107" providerId="ADAL" clId="{8634FFCE-EF21-4FC0-89F6-2428C5AB1E0F}" dt="2023-09-20T14:27:38.734" v="189" actId="47"/>
        <pc:sldMkLst>
          <pc:docMk/>
          <pc:sldMk cId="3674720899" sldId="424"/>
        </pc:sldMkLst>
      </pc:sldChg>
      <pc:sldChg chg="addSp delSp modSp add mod modNotesTx">
        <pc:chgData name="Sophie Devolder" userId="4c438716-b607-4364-bf60-17d98ac01107" providerId="ADAL" clId="{8634FFCE-EF21-4FC0-89F6-2428C5AB1E0F}" dt="2023-09-22T13:31:00.035" v="23624" actId="207"/>
        <pc:sldMkLst>
          <pc:docMk/>
          <pc:sldMk cId="3734317369" sldId="424"/>
        </pc:sldMkLst>
      </pc:sldChg>
      <pc:sldChg chg="addSp delSp modSp add mod ord modNotesTx">
        <pc:chgData name="Sophie Devolder" userId="4c438716-b607-4364-bf60-17d98ac01107" providerId="ADAL" clId="{8634FFCE-EF21-4FC0-89F6-2428C5AB1E0F}" dt="2023-09-22T09:45:42.484" v="19017" actId="113"/>
        <pc:sldMkLst>
          <pc:docMk/>
          <pc:sldMk cId="3476157540" sldId="425"/>
        </pc:sldMkLst>
      </pc:sldChg>
      <pc:sldChg chg="addSp delSp modSp add mod modNotesTx">
        <pc:chgData name="Sophie Devolder" userId="4c438716-b607-4364-bf60-17d98ac01107" providerId="ADAL" clId="{8634FFCE-EF21-4FC0-89F6-2428C5AB1E0F}" dt="2023-09-22T13:31:04.985" v="23625" actId="207"/>
        <pc:sldMkLst>
          <pc:docMk/>
          <pc:sldMk cId="1769672166" sldId="426"/>
        </pc:sldMkLst>
      </pc:sldChg>
    </pc:docChg>
  </pc:docChgLst>
  <pc:docChgLst>
    <pc:chgData name="Sophie Devolder" userId="4c438716-b607-4364-bf60-17d98ac01107" providerId="ADAL" clId="{DFE4D0EA-D030-4CF6-8F5A-C99CE2E46585}"/>
    <pc:docChg chg="undo custSel addSld delSld modSld sldOrd">
      <pc:chgData name="Sophie Devolder" userId="4c438716-b607-4364-bf60-17d98ac01107" providerId="ADAL" clId="{DFE4D0EA-D030-4CF6-8F5A-C99CE2E46585}" dt="2023-04-12T09:57:51.299" v="21072" actId="208"/>
      <pc:docMkLst>
        <pc:docMk/>
      </pc:docMkLst>
      <pc:sldChg chg="modSp mod">
        <pc:chgData name="Sophie Devolder" userId="4c438716-b607-4364-bf60-17d98ac01107" providerId="ADAL" clId="{DFE4D0EA-D030-4CF6-8F5A-C99CE2E46585}" dt="2023-04-11T08:39:21.545" v="19" actId="20577"/>
        <pc:sldMkLst>
          <pc:docMk/>
          <pc:sldMk cId="3080497162" sldId="263"/>
        </pc:sldMkLst>
      </pc:sldChg>
      <pc:sldChg chg="modSp modAnim modNotesTx">
        <pc:chgData name="Sophie Devolder" userId="4c438716-b607-4364-bf60-17d98ac01107" providerId="ADAL" clId="{DFE4D0EA-D030-4CF6-8F5A-C99CE2E46585}" dt="2023-04-12T08:10:01.307" v="14288" actId="20577"/>
        <pc:sldMkLst>
          <pc:docMk/>
          <pc:sldMk cId="2242634877" sldId="265"/>
        </pc:sldMkLst>
      </pc:sldChg>
      <pc:sldChg chg="modSp mod modNotesTx">
        <pc:chgData name="Sophie Devolder" userId="4c438716-b607-4364-bf60-17d98ac01107" providerId="ADAL" clId="{DFE4D0EA-D030-4CF6-8F5A-C99CE2E46585}" dt="2023-04-11T12:13:33.493" v="3118" actId="20577"/>
        <pc:sldMkLst>
          <pc:docMk/>
          <pc:sldMk cId="1040948158" sldId="267"/>
        </pc:sldMkLst>
      </pc:sldChg>
      <pc:sldChg chg="modNotesTx">
        <pc:chgData name="Sophie Devolder" userId="4c438716-b607-4364-bf60-17d98ac01107" providerId="ADAL" clId="{DFE4D0EA-D030-4CF6-8F5A-C99CE2E46585}" dt="2023-04-12T09:57:26.247" v="21071" actId="113"/>
        <pc:sldMkLst>
          <pc:docMk/>
          <pc:sldMk cId="685675962" sldId="288"/>
        </pc:sldMkLst>
      </pc:sldChg>
      <pc:sldChg chg="addSp delSp modSp mod ord modNotesTx">
        <pc:chgData name="Sophie Devolder" userId="4c438716-b607-4364-bf60-17d98ac01107" providerId="ADAL" clId="{DFE4D0EA-D030-4CF6-8F5A-C99CE2E46585}" dt="2023-04-12T06:36:01.011" v="10131" actId="12"/>
        <pc:sldMkLst>
          <pc:docMk/>
          <pc:sldMk cId="961190525" sldId="291"/>
        </pc:sldMkLst>
      </pc:sldChg>
      <pc:sldChg chg="modSp mod modNotesTx">
        <pc:chgData name="Sophie Devolder" userId="4c438716-b607-4364-bf60-17d98ac01107" providerId="ADAL" clId="{DFE4D0EA-D030-4CF6-8F5A-C99CE2E46585}" dt="2023-04-11T13:44:38.441" v="6049" actId="20577"/>
        <pc:sldMkLst>
          <pc:docMk/>
          <pc:sldMk cId="724829005" sldId="292"/>
        </pc:sldMkLst>
      </pc:sldChg>
      <pc:sldChg chg="addSp delSp modSp mod modNotesTx">
        <pc:chgData name="Sophie Devolder" userId="4c438716-b607-4364-bf60-17d98ac01107" providerId="ADAL" clId="{DFE4D0EA-D030-4CF6-8F5A-C99CE2E46585}" dt="2023-04-12T06:36:49.180" v="10138" actId="5793"/>
        <pc:sldMkLst>
          <pc:docMk/>
          <pc:sldMk cId="3400164186" sldId="299"/>
        </pc:sldMkLst>
      </pc:sldChg>
      <pc:sldChg chg="modSp mod modNotesTx">
        <pc:chgData name="Sophie Devolder" userId="4c438716-b607-4364-bf60-17d98ac01107" providerId="ADAL" clId="{DFE4D0EA-D030-4CF6-8F5A-C99CE2E46585}" dt="2023-04-12T06:23:09.493" v="9638" actId="20577"/>
        <pc:sldMkLst>
          <pc:docMk/>
          <pc:sldMk cId="1258013722" sldId="309"/>
        </pc:sldMkLst>
      </pc:sldChg>
      <pc:sldChg chg="delSp modSp mod modNotesTx">
        <pc:chgData name="Sophie Devolder" userId="4c438716-b607-4364-bf60-17d98ac01107" providerId="ADAL" clId="{DFE4D0EA-D030-4CF6-8F5A-C99CE2E46585}" dt="2023-04-12T06:54:53.337" v="11191" actId="20577"/>
        <pc:sldMkLst>
          <pc:docMk/>
          <pc:sldMk cId="1727619689" sldId="310"/>
        </pc:sldMkLst>
      </pc:sldChg>
      <pc:sldChg chg="modSp del mod modNotesTx">
        <pc:chgData name="Sophie Devolder" userId="4c438716-b607-4364-bf60-17d98ac01107" providerId="ADAL" clId="{DFE4D0EA-D030-4CF6-8F5A-C99CE2E46585}" dt="2023-04-12T09:35:04.562" v="19076" actId="113"/>
        <pc:sldMkLst>
          <pc:docMk/>
          <pc:sldMk cId="3355712901" sldId="319"/>
        </pc:sldMkLst>
      </pc:sldChg>
      <pc:sldChg chg="addSp delSp modSp del mod modNotesTx">
        <pc:chgData name="Sophie Devolder" userId="4c438716-b607-4364-bf60-17d98ac01107" providerId="ADAL" clId="{DFE4D0EA-D030-4CF6-8F5A-C99CE2E46585}" dt="2023-04-12T09:53:25.554" v="20448" actId="113"/>
        <pc:sldMkLst>
          <pc:docMk/>
          <pc:sldMk cId="822434755" sldId="320"/>
        </pc:sldMkLst>
      </pc:sldChg>
      <pc:sldChg chg="del">
        <pc:chgData name="Sophie Devolder" userId="4c438716-b607-4364-bf60-17d98ac01107" providerId="ADAL" clId="{DFE4D0EA-D030-4CF6-8F5A-C99CE2E46585}" dt="2023-04-11T12:19:20.894" v="3364" actId="47"/>
        <pc:sldMkLst>
          <pc:docMk/>
          <pc:sldMk cId="699157563" sldId="325"/>
        </pc:sldMkLst>
      </pc:sldChg>
      <pc:sldChg chg="del">
        <pc:chgData name="Sophie Devolder" userId="4c438716-b607-4364-bf60-17d98ac01107" providerId="ADAL" clId="{DFE4D0EA-D030-4CF6-8F5A-C99CE2E46585}" dt="2023-04-11T12:19:21.813" v="3365" actId="47"/>
        <pc:sldMkLst>
          <pc:docMk/>
          <pc:sldMk cId="2333836573" sldId="326"/>
        </pc:sldMkLst>
      </pc:sldChg>
      <pc:sldChg chg="del">
        <pc:chgData name="Sophie Devolder" userId="4c438716-b607-4364-bf60-17d98ac01107" providerId="ADAL" clId="{DFE4D0EA-D030-4CF6-8F5A-C99CE2E46585}" dt="2023-04-11T12:19:22.556" v="3366" actId="47"/>
        <pc:sldMkLst>
          <pc:docMk/>
          <pc:sldMk cId="3152519463" sldId="327"/>
        </pc:sldMkLst>
      </pc:sldChg>
      <pc:sldChg chg="del">
        <pc:chgData name="Sophie Devolder" userId="4c438716-b607-4364-bf60-17d98ac01107" providerId="ADAL" clId="{DFE4D0EA-D030-4CF6-8F5A-C99CE2E46585}" dt="2023-04-11T13:58:30.518" v="6757" actId="47"/>
        <pc:sldMkLst>
          <pc:docMk/>
          <pc:sldMk cId="2064595850" sldId="328"/>
        </pc:sldMkLst>
      </pc:sldChg>
      <pc:sldChg chg="del">
        <pc:chgData name="Sophie Devolder" userId="4c438716-b607-4364-bf60-17d98ac01107" providerId="ADAL" clId="{DFE4D0EA-D030-4CF6-8F5A-C99CE2E46585}" dt="2023-04-11T13:58:31.291" v="6758" actId="47"/>
        <pc:sldMkLst>
          <pc:docMk/>
          <pc:sldMk cId="221527861" sldId="329"/>
        </pc:sldMkLst>
      </pc:sldChg>
      <pc:sldChg chg="del">
        <pc:chgData name="Sophie Devolder" userId="4c438716-b607-4364-bf60-17d98ac01107" providerId="ADAL" clId="{DFE4D0EA-D030-4CF6-8F5A-C99CE2E46585}" dt="2023-04-11T13:58:32.091" v="6759" actId="47"/>
        <pc:sldMkLst>
          <pc:docMk/>
          <pc:sldMk cId="2840733795" sldId="330"/>
        </pc:sldMkLst>
      </pc:sldChg>
      <pc:sldChg chg="del">
        <pc:chgData name="Sophie Devolder" userId="4c438716-b607-4364-bf60-17d98ac01107" providerId="ADAL" clId="{DFE4D0EA-D030-4CF6-8F5A-C99CE2E46585}" dt="2023-04-12T06:38:53.576" v="10145" actId="47"/>
        <pc:sldMkLst>
          <pc:docMk/>
          <pc:sldMk cId="2163646847" sldId="331"/>
        </pc:sldMkLst>
      </pc:sldChg>
      <pc:sldChg chg="del">
        <pc:chgData name="Sophie Devolder" userId="4c438716-b607-4364-bf60-17d98ac01107" providerId="ADAL" clId="{DFE4D0EA-D030-4CF6-8F5A-C99CE2E46585}" dt="2023-04-11T13:58:41.335" v="6760" actId="47"/>
        <pc:sldMkLst>
          <pc:docMk/>
          <pc:sldMk cId="3512711579" sldId="332"/>
        </pc:sldMkLst>
      </pc:sldChg>
      <pc:sldChg chg="del">
        <pc:chgData name="Sophie Devolder" userId="4c438716-b607-4364-bf60-17d98ac01107" providerId="ADAL" clId="{DFE4D0EA-D030-4CF6-8F5A-C99CE2E46585}" dt="2023-04-11T13:58:41.785" v="6761" actId="47"/>
        <pc:sldMkLst>
          <pc:docMk/>
          <pc:sldMk cId="4145661546" sldId="333"/>
        </pc:sldMkLst>
      </pc:sldChg>
      <pc:sldChg chg="del">
        <pc:chgData name="Sophie Devolder" userId="4c438716-b607-4364-bf60-17d98ac01107" providerId="ADAL" clId="{DFE4D0EA-D030-4CF6-8F5A-C99CE2E46585}" dt="2023-04-11T13:58:42.748" v="6763" actId="47"/>
        <pc:sldMkLst>
          <pc:docMk/>
          <pc:sldMk cId="4018301448" sldId="334"/>
        </pc:sldMkLst>
      </pc:sldChg>
      <pc:sldChg chg="del">
        <pc:chgData name="Sophie Devolder" userId="4c438716-b607-4364-bf60-17d98ac01107" providerId="ADAL" clId="{DFE4D0EA-D030-4CF6-8F5A-C99CE2E46585}" dt="2023-04-11T13:58:43.488" v="6764" actId="47"/>
        <pc:sldMkLst>
          <pc:docMk/>
          <pc:sldMk cId="1354674503" sldId="335"/>
        </pc:sldMkLst>
      </pc:sldChg>
      <pc:sldChg chg="del">
        <pc:chgData name="Sophie Devolder" userId="4c438716-b607-4364-bf60-17d98ac01107" providerId="ADAL" clId="{DFE4D0EA-D030-4CF6-8F5A-C99CE2E46585}" dt="2023-04-11T13:58:44.666" v="6766" actId="47"/>
        <pc:sldMkLst>
          <pc:docMk/>
          <pc:sldMk cId="590611873" sldId="336"/>
        </pc:sldMkLst>
      </pc:sldChg>
      <pc:sldChg chg="del">
        <pc:chgData name="Sophie Devolder" userId="4c438716-b607-4364-bf60-17d98ac01107" providerId="ADAL" clId="{DFE4D0EA-D030-4CF6-8F5A-C99CE2E46585}" dt="2023-04-11T13:58:45.120" v="6767" actId="47"/>
        <pc:sldMkLst>
          <pc:docMk/>
          <pc:sldMk cId="53909733" sldId="337"/>
        </pc:sldMkLst>
      </pc:sldChg>
      <pc:sldChg chg="del">
        <pc:chgData name="Sophie Devolder" userId="4c438716-b607-4364-bf60-17d98ac01107" providerId="ADAL" clId="{DFE4D0EA-D030-4CF6-8F5A-C99CE2E46585}" dt="2023-04-11T13:58:45.719" v="6768" actId="47"/>
        <pc:sldMkLst>
          <pc:docMk/>
          <pc:sldMk cId="872786769" sldId="338"/>
        </pc:sldMkLst>
      </pc:sldChg>
      <pc:sldChg chg="del">
        <pc:chgData name="Sophie Devolder" userId="4c438716-b607-4364-bf60-17d98ac01107" providerId="ADAL" clId="{DFE4D0EA-D030-4CF6-8F5A-C99CE2E46585}" dt="2023-04-11T13:58:46.307" v="6769" actId="47"/>
        <pc:sldMkLst>
          <pc:docMk/>
          <pc:sldMk cId="532403372" sldId="339"/>
        </pc:sldMkLst>
      </pc:sldChg>
      <pc:sldChg chg="del">
        <pc:chgData name="Sophie Devolder" userId="4c438716-b607-4364-bf60-17d98ac01107" providerId="ADAL" clId="{DFE4D0EA-D030-4CF6-8F5A-C99CE2E46585}" dt="2023-04-11T13:58:46.959" v="6770" actId="47"/>
        <pc:sldMkLst>
          <pc:docMk/>
          <pc:sldMk cId="3484774567" sldId="340"/>
        </pc:sldMkLst>
      </pc:sldChg>
      <pc:sldChg chg="del">
        <pc:chgData name="Sophie Devolder" userId="4c438716-b607-4364-bf60-17d98ac01107" providerId="ADAL" clId="{DFE4D0EA-D030-4CF6-8F5A-C99CE2E46585}" dt="2023-04-11T13:58:47.563" v="6771" actId="47"/>
        <pc:sldMkLst>
          <pc:docMk/>
          <pc:sldMk cId="3445712186" sldId="341"/>
        </pc:sldMkLst>
      </pc:sldChg>
      <pc:sldChg chg="addSp delSp modSp mod ord modNotesTx">
        <pc:chgData name="Sophie Devolder" userId="4c438716-b607-4364-bf60-17d98ac01107" providerId="ADAL" clId="{DFE4D0EA-D030-4CF6-8F5A-C99CE2E46585}" dt="2023-04-12T06:35:50.992" v="10130" actId="12"/>
        <pc:sldMkLst>
          <pc:docMk/>
          <pc:sldMk cId="1951391176" sldId="342"/>
        </pc:sldMkLst>
      </pc:sldChg>
      <pc:sldChg chg="del">
        <pc:chgData name="Sophie Devolder" userId="4c438716-b607-4364-bf60-17d98ac01107" providerId="ADAL" clId="{DFE4D0EA-D030-4CF6-8F5A-C99CE2E46585}" dt="2023-04-11T13:58:42.146" v="6762" actId="47"/>
        <pc:sldMkLst>
          <pc:docMk/>
          <pc:sldMk cId="1302290545" sldId="343"/>
        </pc:sldMkLst>
      </pc:sldChg>
      <pc:sldChg chg="del">
        <pc:chgData name="Sophie Devolder" userId="4c438716-b607-4364-bf60-17d98ac01107" providerId="ADAL" clId="{DFE4D0EA-D030-4CF6-8F5A-C99CE2E46585}" dt="2023-04-11T13:58:44.050" v="6765" actId="47"/>
        <pc:sldMkLst>
          <pc:docMk/>
          <pc:sldMk cId="4208801167" sldId="344"/>
        </pc:sldMkLst>
      </pc:sldChg>
      <pc:sldChg chg="addSp delSp modSp add mod ord modNotesTx">
        <pc:chgData name="Sophie Devolder" userId="4c438716-b607-4364-bf60-17d98ac01107" providerId="ADAL" clId="{DFE4D0EA-D030-4CF6-8F5A-C99CE2E46585}" dt="2023-04-12T06:35:44.710" v="10129" actId="12"/>
        <pc:sldMkLst>
          <pc:docMk/>
          <pc:sldMk cId="2682412857" sldId="345"/>
        </pc:sldMkLst>
      </pc:sldChg>
      <pc:sldChg chg="modSp add mod">
        <pc:chgData name="Sophie Devolder" userId="4c438716-b607-4364-bf60-17d98ac01107" providerId="ADAL" clId="{DFE4D0EA-D030-4CF6-8F5A-C99CE2E46585}" dt="2023-04-12T06:35:36.844" v="10128" actId="12"/>
        <pc:sldMkLst>
          <pc:docMk/>
          <pc:sldMk cId="1548661702" sldId="346"/>
        </pc:sldMkLst>
      </pc:sldChg>
      <pc:sldChg chg="modSp add mod">
        <pc:chgData name="Sophie Devolder" userId="4c438716-b607-4364-bf60-17d98ac01107" providerId="ADAL" clId="{DFE4D0EA-D030-4CF6-8F5A-C99CE2E46585}" dt="2023-04-12T06:35:24.679" v="10127" actId="12"/>
        <pc:sldMkLst>
          <pc:docMk/>
          <pc:sldMk cId="676756989" sldId="347"/>
        </pc:sldMkLst>
      </pc:sldChg>
      <pc:sldChg chg="addSp delSp modSp add mod ord modNotesTx">
        <pc:chgData name="Sophie Devolder" userId="4c438716-b607-4364-bf60-17d98ac01107" providerId="ADAL" clId="{DFE4D0EA-D030-4CF6-8F5A-C99CE2E46585}" dt="2023-04-12T06:36:07.332" v="10132" actId="12"/>
        <pc:sldMkLst>
          <pc:docMk/>
          <pc:sldMk cId="279523676" sldId="348"/>
        </pc:sldMkLst>
      </pc:sldChg>
      <pc:sldChg chg="modSp add del mod ord modNotesTx">
        <pc:chgData name="Sophie Devolder" userId="4c438716-b607-4364-bf60-17d98ac01107" providerId="ADAL" clId="{DFE4D0EA-D030-4CF6-8F5A-C99CE2E46585}" dt="2023-04-11T13:39:40.021" v="5278" actId="47"/>
        <pc:sldMkLst>
          <pc:docMk/>
          <pc:sldMk cId="273881813" sldId="349"/>
        </pc:sldMkLst>
      </pc:sldChg>
      <pc:sldChg chg="addSp delSp modSp add mod modNotesTx">
        <pc:chgData name="Sophie Devolder" userId="4c438716-b607-4364-bf60-17d98ac01107" providerId="ADAL" clId="{DFE4D0EA-D030-4CF6-8F5A-C99CE2E46585}" dt="2023-04-11T14:09:39.484" v="7168" actId="20577"/>
        <pc:sldMkLst>
          <pc:docMk/>
          <pc:sldMk cId="2959636153" sldId="349"/>
        </pc:sldMkLst>
      </pc:sldChg>
      <pc:sldChg chg="addSp delSp modSp add mod modNotesTx">
        <pc:chgData name="Sophie Devolder" userId="4c438716-b607-4364-bf60-17d98ac01107" providerId="ADAL" clId="{DFE4D0EA-D030-4CF6-8F5A-C99CE2E46585}" dt="2023-04-12T06:21:26.948" v="9360" actId="1582"/>
        <pc:sldMkLst>
          <pc:docMk/>
          <pc:sldMk cId="2012404735" sldId="350"/>
        </pc:sldMkLst>
      </pc:sldChg>
      <pc:sldChg chg="delSp modSp add mod modNotesTx">
        <pc:chgData name="Sophie Devolder" userId="4c438716-b607-4364-bf60-17d98ac01107" providerId="ADAL" clId="{DFE4D0EA-D030-4CF6-8F5A-C99CE2E46585}" dt="2023-04-12T06:21:57.813" v="9361" actId="20577"/>
        <pc:sldMkLst>
          <pc:docMk/>
          <pc:sldMk cId="3971465881" sldId="351"/>
        </pc:sldMkLst>
      </pc:sldChg>
      <pc:sldChg chg="addSp delSp modSp add mod">
        <pc:chgData name="Sophie Devolder" userId="4c438716-b607-4364-bf60-17d98ac01107" providerId="ADAL" clId="{DFE4D0EA-D030-4CF6-8F5A-C99CE2E46585}" dt="2023-04-12T07:03:17.618" v="11539" actId="208"/>
        <pc:sldMkLst>
          <pc:docMk/>
          <pc:sldMk cId="863874107" sldId="352"/>
        </pc:sldMkLst>
      </pc:sldChg>
      <pc:sldChg chg="addSp delSp modSp add mod ord modNotesTx">
        <pc:chgData name="Sophie Devolder" userId="4c438716-b607-4364-bf60-17d98ac01107" providerId="ADAL" clId="{DFE4D0EA-D030-4CF6-8F5A-C99CE2E46585}" dt="2023-04-12T07:31:40.128" v="11981" actId="113"/>
        <pc:sldMkLst>
          <pc:docMk/>
          <pc:sldMk cId="4015077477" sldId="353"/>
        </pc:sldMkLst>
      </pc:sldChg>
      <pc:sldChg chg="addSp delSp modSp add mod modNotesTx">
        <pc:chgData name="Sophie Devolder" userId="4c438716-b607-4364-bf60-17d98ac01107" providerId="ADAL" clId="{DFE4D0EA-D030-4CF6-8F5A-C99CE2E46585}" dt="2023-04-12T07:40:06.599" v="13035" actId="113"/>
        <pc:sldMkLst>
          <pc:docMk/>
          <pc:sldMk cId="3692240295" sldId="354"/>
        </pc:sldMkLst>
      </pc:sldChg>
      <pc:sldChg chg="addSp delSp modSp add mod modNotesTx">
        <pc:chgData name="Sophie Devolder" userId="4c438716-b607-4364-bf60-17d98ac01107" providerId="ADAL" clId="{DFE4D0EA-D030-4CF6-8F5A-C99CE2E46585}" dt="2023-04-12T07:57:12.741" v="14067" actId="14100"/>
        <pc:sldMkLst>
          <pc:docMk/>
          <pc:sldMk cId="1593279210" sldId="355"/>
        </pc:sldMkLst>
      </pc:sldChg>
      <pc:sldChg chg="addSp delSp modSp add mod modNotesTx">
        <pc:chgData name="Sophie Devolder" userId="4c438716-b607-4364-bf60-17d98ac01107" providerId="ADAL" clId="{DFE4D0EA-D030-4CF6-8F5A-C99CE2E46585}" dt="2023-04-12T09:06:42.042" v="16352" actId="20577"/>
        <pc:sldMkLst>
          <pc:docMk/>
          <pc:sldMk cId="1189546151" sldId="356"/>
        </pc:sldMkLst>
      </pc:sldChg>
      <pc:sldChg chg="addSp delSp modSp add mod ord modNotesTx">
        <pc:chgData name="Sophie Devolder" userId="4c438716-b607-4364-bf60-17d98ac01107" providerId="ADAL" clId="{DFE4D0EA-D030-4CF6-8F5A-C99CE2E46585}" dt="2023-04-12T09:02:51.484" v="16026" actId="20577"/>
        <pc:sldMkLst>
          <pc:docMk/>
          <pc:sldMk cId="3288611733" sldId="357"/>
        </pc:sldMkLst>
      </pc:sldChg>
      <pc:sldChg chg="addSp delSp modSp add mod ord modNotesTx">
        <pc:chgData name="Sophie Devolder" userId="4c438716-b607-4364-bf60-17d98ac01107" providerId="ADAL" clId="{DFE4D0EA-D030-4CF6-8F5A-C99CE2E46585}" dt="2023-04-12T09:11:50.339" v="17076" actId="113"/>
        <pc:sldMkLst>
          <pc:docMk/>
          <pc:sldMk cId="3122494362" sldId="358"/>
        </pc:sldMkLst>
      </pc:sldChg>
      <pc:sldChg chg="addSp delSp modSp add mod modNotesTx">
        <pc:chgData name="Sophie Devolder" userId="4c438716-b607-4364-bf60-17d98ac01107" providerId="ADAL" clId="{DFE4D0EA-D030-4CF6-8F5A-C99CE2E46585}" dt="2023-04-12T09:18:05.152" v="17628" actId="20577"/>
        <pc:sldMkLst>
          <pc:docMk/>
          <pc:sldMk cId="1919265295" sldId="359"/>
        </pc:sldMkLst>
      </pc:sldChg>
      <pc:sldChg chg="addSp delSp modSp add mod modNotesTx">
        <pc:chgData name="Sophie Devolder" userId="4c438716-b607-4364-bf60-17d98ac01107" providerId="ADAL" clId="{DFE4D0EA-D030-4CF6-8F5A-C99CE2E46585}" dt="2023-04-12T09:32:33.788" v="18982" actId="478"/>
        <pc:sldMkLst>
          <pc:docMk/>
          <pc:sldMk cId="3653561793" sldId="360"/>
        </pc:sldMkLst>
      </pc:sldChg>
      <pc:sldChg chg="addSp delSp modSp add mod modNotesTx">
        <pc:chgData name="Sophie Devolder" userId="4c438716-b607-4364-bf60-17d98ac01107" providerId="ADAL" clId="{DFE4D0EA-D030-4CF6-8F5A-C99CE2E46585}" dt="2023-04-12T09:57:51.299" v="21072" actId="208"/>
        <pc:sldMkLst>
          <pc:docMk/>
          <pc:sldMk cId="2436203120" sldId="361"/>
        </pc:sldMkLst>
      </pc:sldChg>
    </pc:docChg>
  </pc:docChgLst>
  <pc:docChgLst>
    <pc:chgData name="Sophie Devolder" userId="4c438716-b607-4364-bf60-17d98ac01107" providerId="ADAL" clId="{D867A8B0-A127-4A6F-BFCD-90E311B8CEE9}"/>
    <pc:docChg chg="undo redo custSel addSld delSld modSld sldOrd">
      <pc:chgData name="Sophie Devolder" userId="4c438716-b607-4364-bf60-17d98ac01107" providerId="ADAL" clId="{D867A8B0-A127-4A6F-BFCD-90E311B8CEE9}" dt="2023-09-13T06:46:15.695" v="12621" actId="113"/>
      <pc:docMkLst>
        <pc:docMk/>
      </pc:docMkLst>
      <pc:sldChg chg="modNotesTx">
        <pc:chgData name="Sophie Devolder" userId="4c438716-b607-4364-bf60-17d98ac01107" providerId="ADAL" clId="{D867A8B0-A127-4A6F-BFCD-90E311B8CEE9}" dt="2023-09-13T06:33:27.080" v="12496" actId="113"/>
        <pc:sldMkLst>
          <pc:docMk/>
          <pc:sldMk cId="3080497162" sldId="263"/>
        </pc:sldMkLst>
      </pc:sldChg>
      <pc:sldChg chg="modSp mod modAnim modNotesTx">
        <pc:chgData name="Sophie Devolder" userId="4c438716-b607-4364-bf60-17d98ac01107" providerId="ADAL" clId="{D867A8B0-A127-4A6F-BFCD-90E311B8CEE9}" dt="2023-09-13T06:34:41.110" v="12498" actId="20577"/>
        <pc:sldMkLst>
          <pc:docMk/>
          <pc:sldMk cId="2242634877" sldId="265"/>
        </pc:sldMkLst>
      </pc:sldChg>
      <pc:sldChg chg="modSp mod">
        <pc:chgData name="Sophie Devolder" userId="4c438716-b607-4364-bf60-17d98ac01107" providerId="ADAL" clId="{D867A8B0-A127-4A6F-BFCD-90E311B8CEE9}" dt="2023-09-06T15:06:17.480" v="912" actId="6549"/>
        <pc:sldMkLst>
          <pc:docMk/>
          <pc:sldMk cId="1040948158" sldId="267"/>
        </pc:sldMkLst>
      </pc:sldChg>
      <pc:sldChg chg="addSp delSp modSp mod">
        <pc:chgData name="Sophie Devolder" userId="4c438716-b607-4364-bf60-17d98ac01107" providerId="ADAL" clId="{D867A8B0-A127-4A6F-BFCD-90E311B8CEE9}" dt="2023-09-12T06:48:47.383" v="12305" actId="1076"/>
        <pc:sldMkLst>
          <pc:docMk/>
          <pc:sldMk cId="685675962" sldId="288"/>
        </pc:sldMkLst>
      </pc:sldChg>
      <pc:sldChg chg="modNotesTx">
        <pc:chgData name="Sophie Devolder" userId="4c438716-b607-4364-bf60-17d98ac01107" providerId="ADAL" clId="{D867A8B0-A127-4A6F-BFCD-90E311B8CEE9}" dt="2023-09-08T10:16:12.420" v="4730" actId="20577"/>
        <pc:sldMkLst>
          <pc:docMk/>
          <pc:sldMk cId="724829005" sldId="292"/>
        </pc:sldMkLst>
      </pc:sldChg>
      <pc:sldChg chg="addSp modSp mod modNotesTx">
        <pc:chgData name="Sophie Devolder" userId="4c438716-b607-4364-bf60-17d98ac01107" providerId="ADAL" clId="{D867A8B0-A127-4A6F-BFCD-90E311B8CEE9}" dt="2023-09-08T10:18:25.965" v="5040" actId="20577"/>
        <pc:sldMkLst>
          <pc:docMk/>
          <pc:sldMk cId="3400164186" sldId="299"/>
        </pc:sldMkLst>
      </pc:sldChg>
      <pc:sldChg chg="modSp mod modNotesTx">
        <pc:chgData name="Sophie Devolder" userId="4c438716-b607-4364-bf60-17d98ac01107" providerId="ADAL" clId="{D867A8B0-A127-4A6F-BFCD-90E311B8CEE9}" dt="2023-09-13T06:36:04.675" v="12504" actId="20577"/>
        <pc:sldMkLst>
          <pc:docMk/>
          <pc:sldMk cId="1258013722" sldId="309"/>
        </pc:sldMkLst>
      </pc:sldChg>
      <pc:sldChg chg="addSp delSp modSp del mod">
        <pc:chgData name="Sophie Devolder" userId="4c438716-b607-4364-bf60-17d98ac01107" providerId="ADAL" clId="{D867A8B0-A127-4A6F-BFCD-90E311B8CEE9}" dt="2023-09-06T14:29:42.362" v="147" actId="47"/>
        <pc:sldMkLst>
          <pc:docMk/>
          <pc:sldMk cId="1727619689" sldId="310"/>
        </pc:sldMkLst>
      </pc:sldChg>
      <pc:sldChg chg="modSp mod modNotesTx">
        <pc:chgData name="Sophie Devolder" userId="4c438716-b607-4364-bf60-17d98ac01107" providerId="ADAL" clId="{D867A8B0-A127-4A6F-BFCD-90E311B8CEE9}" dt="2023-09-06T14:24:26.855" v="24" actId="20577"/>
        <pc:sldMkLst>
          <pc:docMk/>
          <pc:sldMk cId="3355712901" sldId="319"/>
        </pc:sldMkLst>
      </pc:sldChg>
      <pc:sldChg chg="addSp delSp modSp mod modNotesTx">
        <pc:chgData name="Sophie Devolder" userId="4c438716-b607-4364-bf60-17d98ac01107" providerId="ADAL" clId="{D867A8B0-A127-4A6F-BFCD-90E311B8CEE9}" dt="2023-09-08T10:25:26.258" v="6097" actId="113"/>
        <pc:sldMkLst>
          <pc:docMk/>
          <pc:sldMk cId="822434755" sldId="320"/>
        </pc:sldMkLst>
      </pc:sldChg>
      <pc:sldChg chg="addSp delSp modSp mod modNotesTx">
        <pc:chgData name="Sophie Devolder" userId="4c438716-b607-4364-bf60-17d98ac01107" providerId="ADAL" clId="{D867A8B0-A127-4A6F-BFCD-90E311B8CEE9}" dt="2023-09-11T13:42:30.950" v="7217" actId="20577"/>
        <pc:sldMkLst>
          <pc:docMk/>
          <pc:sldMk cId="676756989" sldId="347"/>
        </pc:sldMkLst>
      </pc:sldChg>
      <pc:sldChg chg="modNotesTx">
        <pc:chgData name="Sophie Devolder" userId="4c438716-b607-4364-bf60-17d98ac01107" providerId="ADAL" clId="{D867A8B0-A127-4A6F-BFCD-90E311B8CEE9}" dt="2023-09-08T10:11:26.671" v="3916" actId="20577"/>
        <pc:sldMkLst>
          <pc:docMk/>
          <pc:sldMk cId="3945532239" sldId="390"/>
        </pc:sldMkLst>
      </pc:sldChg>
      <pc:sldChg chg="addSp delSp modSp mod modNotesTx">
        <pc:chgData name="Sophie Devolder" userId="4c438716-b607-4364-bf60-17d98ac01107" providerId="ADAL" clId="{D867A8B0-A127-4A6F-BFCD-90E311B8CEE9}" dt="2023-09-08T10:15:14.852" v="4604" actId="113"/>
        <pc:sldMkLst>
          <pc:docMk/>
          <pc:sldMk cId="2550957532" sldId="391"/>
        </pc:sldMkLst>
      </pc:sldChg>
      <pc:sldChg chg="addSp delSp modSp mod modNotesTx">
        <pc:chgData name="Sophie Devolder" userId="4c438716-b607-4364-bf60-17d98ac01107" providerId="ADAL" clId="{D867A8B0-A127-4A6F-BFCD-90E311B8CEE9}" dt="2023-09-08T10:19:32.855" v="5284" actId="20577"/>
        <pc:sldMkLst>
          <pc:docMk/>
          <pc:sldMk cId="1988961485" sldId="404"/>
        </pc:sldMkLst>
      </pc:sldChg>
      <pc:sldChg chg="addSp delSp modSp mod modNotesTx">
        <pc:chgData name="Sophie Devolder" userId="4c438716-b607-4364-bf60-17d98ac01107" providerId="ADAL" clId="{D867A8B0-A127-4A6F-BFCD-90E311B8CEE9}" dt="2023-09-08T10:20:34.784" v="5376" actId="113"/>
        <pc:sldMkLst>
          <pc:docMk/>
          <pc:sldMk cId="1738691626" sldId="405"/>
        </pc:sldMkLst>
      </pc:sldChg>
      <pc:sldChg chg="addSp delSp modSp mod modNotesTx">
        <pc:chgData name="Sophie Devolder" userId="4c438716-b607-4364-bf60-17d98ac01107" providerId="ADAL" clId="{D867A8B0-A127-4A6F-BFCD-90E311B8CEE9}" dt="2023-09-08T10:24:29.747" v="5992" actId="113"/>
        <pc:sldMkLst>
          <pc:docMk/>
          <pc:sldMk cId="739431634" sldId="406"/>
        </pc:sldMkLst>
      </pc:sldChg>
      <pc:sldChg chg="addSp delSp modSp add mod modNotesTx">
        <pc:chgData name="Sophie Devolder" userId="4c438716-b607-4364-bf60-17d98ac01107" providerId="ADAL" clId="{D867A8B0-A127-4A6F-BFCD-90E311B8CEE9}" dt="2023-09-08T10:26:14.495" v="6184" actId="113"/>
        <pc:sldMkLst>
          <pc:docMk/>
          <pc:sldMk cId="305222687" sldId="407"/>
        </pc:sldMkLst>
      </pc:sldChg>
      <pc:sldChg chg="addSp delSp modSp add mod modNotesTx">
        <pc:chgData name="Sophie Devolder" userId="4c438716-b607-4364-bf60-17d98ac01107" providerId="ADAL" clId="{D867A8B0-A127-4A6F-BFCD-90E311B8CEE9}" dt="2023-09-08T10:27:37.937" v="6407" actId="20577"/>
        <pc:sldMkLst>
          <pc:docMk/>
          <pc:sldMk cId="3473299942" sldId="408"/>
        </pc:sldMkLst>
      </pc:sldChg>
      <pc:sldChg chg="modSp mod modNotesTx">
        <pc:chgData name="Sophie Devolder" userId="4c438716-b607-4364-bf60-17d98ac01107" providerId="ADAL" clId="{D867A8B0-A127-4A6F-BFCD-90E311B8CEE9}" dt="2023-09-11T13:43:11.288" v="7320" actId="20577"/>
        <pc:sldMkLst>
          <pc:docMk/>
          <pc:sldMk cId="3469083247" sldId="409"/>
        </pc:sldMkLst>
      </pc:sldChg>
      <pc:sldChg chg="addSp delSp modSp add mod ord modNotesTx">
        <pc:chgData name="Sophie Devolder" userId="4c438716-b607-4364-bf60-17d98ac01107" providerId="ADAL" clId="{D867A8B0-A127-4A6F-BFCD-90E311B8CEE9}" dt="2023-09-12T06:41:48.163" v="12026" actId="113"/>
        <pc:sldMkLst>
          <pc:docMk/>
          <pc:sldMk cId="3785388490" sldId="410"/>
        </pc:sldMkLst>
      </pc:sldChg>
      <pc:sldChg chg="modSp del mod">
        <pc:chgData name="Sophie Devolder" userId="4c438716-b607-4364-bf60-17d98ac01107" providerId="ADAL" clId="{D867A8B0-A127-4A6F-BFCD-90E311B8CEE9}" dt="2023-09-06T15:31:05.711" v="1465" actId="47"/>
        <pc:sldMkLst>
          <pc:docMk/>
          <pc:sldMk cId="858473513" sldId="411"/>
        </pc:sldMkLst>
      </pc:sldChg>
      <pc:sldChg chg="modSp add mod ord modNotesTx">
        <pc:chgData name="Sophie Devolder" userId="4c438716-b607-4364-bf60-17d98ac01107" providerId="ADAL" clId="{D867A8B0-A127-4A6F-BFCD-90E311B8CEE9}" dt="2023-09-13T06:36:23.162" v="12505" actId="6549"/>
        <pc:sldMkLst>
          <pc:docMk/>
          <pc:sldMk cId="3393699435" sldId="412"/>
        </pc:sldMkLst>
      </pc:sldChg>
      <pc:sldChg chg="addSp delSp modSp add mod ord modNotesTx">
        <pc:chgData name="Sophie Devolder" userId="4c438716-b607-4364-bf60-17d98ac01107" providerId="ADAL" clId="{D867A8B0-A127-4A6F-BFCD-90E311B8CEE9}" dt="2023-09-11T13:47:40.562" v="8479" actId="20577"/>
        <pc:sldMkLst>
          <pc:docMk/>
          <pc:sldMk cId="2997527784" sldId="413"/>
        </pc:sldMkLst>
      </pc:sldChg>
      <pc:sldChg chg="modSp add mod ord modNotesTx">
        <pc:chgData name="Sophie Devolder" userId="4c438716-b607-4364-bf60-17d98ac01107" providerId="ADAL" clId="{D867A8B0-A127-4A6F-BFCD-90E311B8CEE9}" dt="2023-09-13T06:34:59.213" v="12500" actId="20577"/>
        <pc:sldMkLst>
          <pc:docMk/>
          <pc:sldMk cId="2053850555" sldId="414"/>
        </pc:sldMkLst>
      </pc:sldChg>
      <pc:sldChg chg="addSp delSp modSp add mod ord modNotesTx">
        <pc:chgData name="Sophie Devolder" userId="4c438716-b607-4364-bf60-17d98ac01107" providerId="ADAL" clId="{D867A8B0-A127-4A6F-BFCD-90E311B8CEE9}" dt="2023-09-13T06:44:16.678" v="12523" actId="20577"/>
        <pc:sldMkLst>
          <pc:docMk/>
          <pc:sldMk cId="1530730007" sldId="415"/>
        </pc:sldMkLst>
      </pc:sldChg>
      <pc:sldChg chg="addSp delSp modSp add mod modNotesTx">
        <pc:chgData name="Sophie Devolder" userId="4c438716-b607-4364-bf60-17d98ac01107" providerId="ADAL" clId="{D867A8B0-A127-4A6F-BFCD-90E311B8CEE9}" dt="2023-09-12T06:30:42.090" v="11122" actId="113"/>
        <pc:sldMkLst>
          <pc:docMk/>
          <pc:sldMk cId="1781148163" sldId="416"/>
        </pc:sldMkLst>
      </pc:sldChg>
      <pc:sldChg chg="modSp add mod ord modNotesTx">
        <pc:chgData name="Sophie Devolder" userId="4c438716-b607-4364-bf60-17d98ac01107" providerId="ADAL" clId="{D867A8B0-A127-4A6F-BFCD-90E311B8CEE9}" dt="2023-09-11T14:41:14.743" v="10227" actId="20577"/>
        <pc:sldMkLst>
          <pc:docMk/>
          <pc:sldMk cId="2412989385" sldId="417"/>
        </pc:sldMkLst>
      </pc:sldChg>
      <pc:sldChg chg="modSp add del mod">
        <pc:chgData name="Sophie Devolder" userId="4c438716-b607-4364-bf60-17d98ac01107" providerId="ADAL" clId="{D867A8B0-A127-4A6F-BFCD-90E311B8CEE9}" dt="2023-09-06T15:57:59.203" v="2643" actId="47"/>
        <pc:sldMkLst>
          <pc:docMk/>
          <pc:sldMk cId="3349425166" sldId="417"/>
        </pc:sldMkLst>
      </pc:sldChg>
      <pc:sldChg chg="addSp delSp modSp add mod ord modNotesTx">
        <pc:chgData name="Sophie Devolder" userId="4c438716-b607-4364-bf60-17d98ac01107" providerId="ADAL" clId="{D867A8B0-A127-4A6F-BFCD-90E311B8CEE9}" dt="2023-09-12T06:46:18.258" v="12300" actId="20577"/>
        <pc:sldMkLst>
          <pc:docMk/>
          <pc:sldMk cId="3000454729" sldId="418"/>
        </pc:sldMkLst>
      </pc:sldChg>
      <pc:sldChg chg="addSp delSp modSp add mod modNotesTx">
        <pc:chgData name="Sophie Devolder" userId="4c438716-b607-4364-bf60-17d98ac01107" providerId="ADAL" clId="{D867A8B0-A127-4A6F-BFCD-90E311B8CEE9}" dt="2023-09-11T14:49:59.092" v="11113" actId="113"/>
        <pc:sldMkLst>
          <pc:docMk/>
          <pc:sldMk cId="3071039687" sldId="419"/>
        </pc:sldMkLst>
      </pc:sldChg>
      <pc:sldChg chg="addSp delSp modSp add mod modNotesTx">
        <pc:chgData name="Sophie Devolder" userId="4c438716-b607-4364-bf60-17d98ac01107" providerId="ADAL" clId="{D867A8B0-A127-4A6F-BFCD-90E311B8CEE9}" dt="2023-09-12T06:32:17.273" v="11165" actId="20577"/>
        <pc:sldMkLst>
          <pc:docMk/>
          <pc:sldMk cId="2456242161" sldId="420"/>
        </pc:sldMkLst>
      </pc:sldChg>
      <pc:sldChg chg="modSp add mod ord">
        <pc:chgData name="Sophie Devolder" userId="4c438716-b607-4364-bf60-17d98ac01107" providerId="ADAL" clId="{D867A8B0-A127-4A6F-BFCD-90E311B8CEE9}" dt="2023-09-08T09:18:58.234" v="3776" actId="20577"/>
        <pc:sldMkLst>
          <pc:docMk/>
          <pc:sldMk cId="4064732040" sldId="421"/>
        </pc:sldMkLst>
      </pc:sldChg>
      <pc:sldChg chg="add modNotesTx">
        <pc:chgData name="Sophie Devolder" userId="4c438716-b607-4364-bf60-17d98ac01107" providerId="ADAL" clId="{D867A8B0-A127-4A6F-BFCD-90E311B8CEE9}" dt="2023-09-11T13:45:21.563" v="7838" actId="20577"/>
        <pc:sldMkLst>
          <pc:docMk/>
          <pc:sldMk cId="912329095" sldId="422"/>
        </pc:sldMkLst>
      </pc:sldChg>
      <pc:sldChg chg="addSp delSp modSp add mod modNotesTx">
        <pc:chgData name="Sophie Devolder" userId="4c438716-b607-4364-bf60-17d98ac01107" providerId="ADAL" clId="{D867A8B0-A127-4A6F-BFCD-90E311B8CEE9}" dt="2023-09-13T06:46:15.695" v="12621" actId="113"/>
        <pc:sldMkLst>
          <pc:docMk/>
          <pc:sldMk cId="3180158492" sldId="423"/>
        </pc:sldMkLst>
      </pc:sldChg>
      <pc:sldChg chg="addSp delSp modSp add mod modNotesTx">
        <pc:chgData name="Sophie Devolder" userId="4c438716-b607-4364-bf60-17d98ac01107" providerId="ADAL" clId="{D867A8B0-A127-4A6F-BFCD-90E311B8CEE9}" dt="2023-09-12T06:40:37.513" v="11775" actId="20577"/>
        <pc:sldMkLst>
          <pc:docMk/>
          <pc:sldMk cId="3674720899" sldId="424"/>
        </pc:sldMkLst>
      </pc:sldChg>
    </pc:docChg>
  </pc:docChgLst>
  <pc:docChgLst>
    <pc:chgData name="Sophie Devolder" userId="4c438716-b607-4364-bf60-17d98ac01107" providerId="ADAL" clId="{636D0F7D-09F2-4832-949F-51F260A198A0}"/>
    <pc:docChg chg="custSel modSld">
      <pc:chgData name="Sophie Devolder" userId="4c438716-b607-4364-bf60-17d98ac01107" providerId="ADAL" clId="{636D0F7D-09F2-4832-949F-51F260A198A0}" dt="2023-06-21T13:30:59.921" v="84" actId="478"/>
      <pc:docMkLst>
        <pc:docMk/>
      </pc:docMkLst>
      <pc:sldChg chg="modSp modAnim">
        <pc:chgData name="Sophie Devolder" userId="4c438716-b607-4364-bf60-17d98ac01107" providerId="ADAL" clId="{636D0F7D-09F2-4832-949F-51F260A198A0}" dt="2023-06-21T13:28:54.921" v="45" actId="20577"/>
        <pc:sldMkLst>
          <pc:docMk/>
          <pc:sldMk cId="2242634877" sldId="265"/>
        </pc:sldMkLst>
      </pc:sldChg>
      <pc:sldChg chg="modSp mod">
        <pc:chgData name="Sophie Devolder" userId="4c438716-b607-4364-bf60-17d98ac01107" providerId="ADAL" clId="{636D0F7D-09F2-4832-949F-51F260A198A0}" dt="2023-06-21T13:29:07.168" v="68" actId="20577"/>
        <pc:sldMkLst>
          <pc:docMk/>
          <pc:sldMk cId="1040948158" sldId="267"/>
        </pc:sldMkLst>
      </pc:sldChg>
      <pc:sldChg chg="addSp delSp modSp mod">
        <pc:chgData name="Sophie Devolder" userId="4c438716-b607-4364-bf60-17d98ac01107" providerId="ADAL" clId="{636D0F7D-09F2-4832-949F-51F260A198A0}" dt="2023-06-21T13:30:59.921" v="84" actId="478"/>
        <pc:sldMkLst>
          <pc:docMk/>
          <pc:sldMk cId="676756989" sldId="347"/>
        </pc:sldMkLst>
      </pc:sldChg>
    </pc:docChg>
  </pc:docChgLst>
  <pc:docChgLst>
    <pc:chgData name="Sophie Devolder" userId="4c438716-b607-4364-bf60-17d98ac01107" providerId="ADAL" clId="{0779EB40-2724-4028-914A-893DD48408A8}"/>
    <pc:docChg chg="undo custSel addSld delSld modSld sldOrd modMainMaster">
      <pc:chgData name="Sophie Devolder" userId="4c438716-b607-4364-bf60-17d98ac01107" providerId="ADAL" clId="{0779EB40-2724-4028-914A-893DD48408A8}" dt="2023-01-16T07:29:55.875" v="26766" actId="20577"/>
      <pc:docMkLst>
        <pc:docMk/>
      </pc:docMkLst>
      <pc:sldChg chg="modSp mod modNotesTx">
        <pc:chgData name="Sophie Devolder" userId="4c438716-b607-4364-bf60-17d98ac01107" providerId="ADAL" clId="{0779EB40-2724-4028-914A-893DD48408A8}" dt="2023-01-13T13:59:52.457" v="19241" actId="6549"/>
        <pc:sldMkLst>
          <pc:docMk/>
          <pc:sldMk cId="3080497162" sldId="263"/>
        </pc:sldMkLst>
      </pc:sldChg>
      <pc:sldChg chg="modNotesTx">
        <pc:chgData name="Sophie Devolder" userId="4c438716-b607-4364-bf60-17d98ac01107" providerId="ADAL" clId="{0779EB40-2724-4028-914A-893DD48408A8}" dt="2023-01-11T13:07:56.041" v="7" actId="20577"/>
        <pc:sldMkLst>
          <pc:docMk/>
          <pc:sldMk cId="154046820" sldId="264"/>
        </pc:sldMkLst>
      </pc:sldChg>
      <pc:sldChg chg="modSp mod modAnim modNotesTx">
        <pc:chgData name="Sophie Devolder" userId="4c438716-b607-4364-bf60-17d98ac01107" providerId="ADAL" clId="{0779EB40-2724-4028-914A-893DD48408A8}" dt="2023-01-13T06:49:16.777" v="17990" actId="20577"/>
        <pc:sldMkLst>
          <pc:docMk/>
          <pc:sldMk cId="2242634877" sldId="265"/>
        </pc:sldMkLst>
      </pc:sldChg>
      <pc:sldChg chg="modNotesTx">
        <pc:chgData name="Sophie Devolder" userId="4c438716-b607-4364-bf60-17d98ac01107" providerId="ADAL" clId="{0779EB40-2724-4028-914A-893DD48408A8}" dt="2023-01-13T14:37:40.934" v="19423" actId="20577"/>
        <pc:sldMkLst>
          <pc:docMk/>
          <pc:sldMk cId="4193614385" sldId="266"/>
        </pc:sldMkLst>
      </pc:sldChg>
      <pc:sldChg chg="modSp mod modNotesTx">
        <pc:chgData name="Sophie Devolder" userId="4c438716-b607-4364-bf60-17d98ac01107" providerId="ADAL" clId="{0779EB40-2724-4028-914A-893DD48408A8}" dt="2023-01-13T14:37:54.634" v="19425" actId="113"/>
        <pc:sldMkLst>
          <pc:docMk/>
          <pc:sldMk cId="1040948158" sldId="267"/>
        </pc:sldMkLst>
      </pc:sldChg>
      <pc:sldChg chg="del">
        <pc:chgData name="Sophie Devolder" userId="4c438716-b607-4364-bf60-17d98ac01107" providerId="ADAL" clId="{0779EB40-2724-4028-914A-893DD48408A8}" dt="2023-01-11T13:24:00.010" v="861" actId="47"/>
        <pc:sldMkLst>
          <pc:docMk/>
          <pc:sldMk cId="1367755108" sldId="268"/>
        </pc:sldMkLst>
      </pc:sldChg>
      <pc:sldChg chg="del">
        <pc:chgData name="Sophie Devolder" userId="4c438716-b607-4364-bf60-17d98ac01107" providerId="ADAL" clId="{0779EB40-2724-4028-914A-893DD48408A8}" dt="2023-01-11T13:24:00.573" v="862" actId="47"/>
        <pc:sldMkLst>
          <pc:docMk/>
          <pc:sldMk cId="3542062069" sldId="269"/>
        </pc:sldMkLst>
      </pc:sldChg>
      <pc:sldChg chg="del">
        <pc:chgData name="Sophie Devolder" userId="4c438716-b607-4364-bf60-17d98ac01107" providerId="ADAL" clId="{0779EB40-2724-4028-914A-893DD48408A8}" dt="2023-01-11T13:24:02.961" v="867" actId="47"/>
        <pc:sldMkLst>
          <pc:docMk/>
          <pc:sldMk cId="71101155" sldId="270"/>
        </pc:sldMkLst>
      </pc:sldChg>
      <pc:sldChg chg="del">
        <pc:chgData name="Sophie Devolder" userId="4c438716-b607-4364-bf60-17d98ac01107" providerId="ADAL" clId="{0779EB40-2724-4028-914A-893DD48408A8}" dt="2023-01-11T13:24:03.499" v="868" actId="47"/>
        <pc:sldMkLst>
          <pc:docMk/>
          <pc:sldMk cId="3972629824" sldId="271"/>
        </pc:sldMkLst>
      </pc:sldChg>
      <pc:sldChg chg="add del modNotesTx">
        <pc:chgData name="Sophie Devolder" userId="4c438716-b607-4364-bf60-17d98ac01107" providerId="ADAL" clId="{0779EB40-2724-4028-914A-893DD48408A8}" dt="2023-01-13T15:29:05.035" v="26611" actId="20577"/>
        <pc:sldMkLst>
          <pc:docMk/>
          <pc:sldMk cId="3324241073" sldId="287"/>
        </pc:sldMkLst>
      </pc:sldChg>
      <pc:sldChg chg="modNotesTx">
        <pc:chgData name="Sophie Devolder" userId="4c438716-b607-4364-bf60-17d98ac01107" providerId="ADAL" clId="{0779EB40-2724-4028-914A-893DD48408A8}" dt="2023-01-13T15:29:35.211" v="26764" actId="20577"/>
        <pc:sldMkLst>
          <pc:docMk/>
          <pc:sldMk cId="685675962" sldId="288"/>
        </pc:sldMkLst>
      </pc:sldChg>
      <pc:sldChg chg="addSp delSp modSp new mod modClrScheme chgLayout modNotesTx">
        <pc:chgData name="Sophie Devolder" userId="4c438716-b607-4364-bf60-17d98ac01107" providerId="ADAL" clId="{0779EB40-2724-4028-914A-893DD48408A8}" dt="2023-01-13T14:38:10.493" v="19428" actId="113"/>
        <pc:sldMkLst>
          <pc:docMk/>
          <pc:sldMk cId="961190525" sldId="291"/>
        </pc:sldMkLst>
      </pc:sldChg>
      <pc:sldChg chg="addSp delSp modSp new del mod modClrScheme chgLayout modNotesTx">
        <pc:chgData name="Sophie Devolder" userId="4c438716-b607-4364-bf60-17d98ac01107" providerId="ADAL" clId="{0779EB40-2724-4028-914A-893DD48408A8}" dt="2023-01-11T14:28:19.986" v="3295" actId="2696"/>
        <pc:sldMkLst>
          <pc:docMk/>
          <pc:sldMk cId="4287700926" sldId="291"/>
        </pc:sldMkLst>
      </pc:sldChg>
      <pc:sldChg chg="addSp delSp modSp add mod ord modClrScheme chgLayout modNotesTx">
        <pc:chgData name="Sophie Devolder" userId="4c438716-b607-4364-bf60-17d98ac01107" providerId="ADAL" clId="{0779EB40-2724-4028-914A-893DD48408A8}" dt="2023-01-13T14:38:28.942" v="19432" actId="113"/>
        <pc:sldMkLst>
          <pc:docMk/>
          <pc:sldMk cId="724829005" sldId="292"/>
        </pc:sldMkLst>
      </pc:sldChg>
      <pc:sldChg chg="addSp delSp modSp new del mod modClrScheme chgLayout">
        <pc:chgData name="Sophie Devolder" userId="4c438716-b607-4364-bf60-17d98ac01107" providerId="ADAL" clId="{0779EB40-2724-4028-914A-893DD48408A8}" dt="2023-01-11T15:23:03.012" v="5328" actId="2696"/>
        <pc:sldMkLst>
          <pc:docMk/>
          <pc:sldMk cId="1174860352" sldId="292"/>
        </pc:sldMkLst>
      </pc:sldChg>
      <pc:sldChg chg="addSp delSp modSp add del mod ord modClrScheme chgLayout">
        <pc:chgData name="Sophie Devolder" userId="4c438716-b607-4364-bf60-17d98ac01107" providerId="ADAL" clId="{0779EB40-2724-4028-914A-893DD48408A8}" dt="2023-01-11T16:04:37.888" v="6445" actId="47"/>
        <pc:sldMkLst>
          <pc:docMk/>
          <pc:sldMk cId="2035089049" sldId="293"/>
        </pc:sldMkLst>
      </pc:sldChg>
      <pc:sldChg chg="addSp delSp modSp new mod modClrScheme chgLayout modNotesTx">
        <pc:chgData name="Sophie Devolder" userId="4c438716-b607-4364-bf60-17d98ac01107" providerId="ADAL" clId="{0779EB40-2724-4028-914A-893DD48408A8}" dt="2023-01-13T14:33:26.493" v="19421" actId="113"/>
        <pc:sldMkLst>
          <pc:docMk/>
          <pc:sldMk cId="524864125" sldId="294"/>
        </pc:sldMkLst>
      </pc:sldChg>
      <pc:sldChg chg="addSp delSp modSp add mod ord modNotesTx">
        <pc:chgData name="Sophie Devolder" userId="4c438716-b607-4364-bf60-17d98ac01107" providerId="ADAL" clId="{0779EB40-2724-4028-914A-893DD48408A8}" dt="2023-01-13T15:07:06.149" v="23081" actId="113"/>
        <pc:sldMkLst>
          <pc:docMk/>
          <pc:sldMk cId="1412217018" sldId="295"/>
        </pc:sldMkLst>
      </pc:sldChg>
      <pc:sldChg chg="del">
        <pc:chgData name="Sophie Devolder" userId="4c438716-b607-4364-bf60-17d98ac01107" providerId="ADAL" clId="{0779EB40-2724-4028-914A-893DD48408A8}" dt="2023-01-11T13:24:01.229" v="863" actId="47"/>
        <pc:sldMkLst>
          <pc:docMk/>
          <pc:sldMk cId="1633058153" sldId="295"/>
        </pc:sldMkLst>
      </pc:sldChg>
      <pc:sldChg chg="del">
        <pc:chgData name="Sophie Devolder" userId="4c438716-b607-4364-bf60-17d98ac01107" providerId="ADAL" clId="{0779EB40-2724-4028-914A-893DD48408A8}" dt="2023-01-11T13:24:02.045" v="865" actId="47"/>
        <pc:sldMkLst>
          <pc:docMk/>
          <pc:sldMk cId="1930196092" sldId="296"/>
        </pc:sldMkLst>
      </pc:sldChg>
      <pc:sldChg chg="addSp delSp modSp add mod ord modNotesTx">
        <pc:chgData name="Sophie Devolder" userId="4c438716-b607-4364-bf60-17d98ac01107" providerId="ADAL" clId="{0779EB40-2724-4028-914A-893DD48408A8}" dt="2023-01-13T14:40:18.239" v="19622" actId="5793"/>
        <pc:sldMkLst>
          <pc:docMk/>
          <pc:sldMk cId="2276680987" sldId="296"/>
        </pc:sldMkLst>
      </pc:sldChg>
      <pc:sldChg chg="addSp delSp modSp add del mod">
        <pc:chgData name="Sophie Devolder" userId="4c438716-b607-4364-bf60-17d98ac01107" providerId="ADAL" clId="{0779EB40-2724-4028-914A-893DD48408A8}" dt="2023-01-12T09:55:04.411" v="7370" actId="2696"/>
        <pc:sldMkLst>
          <pc:docMk/>
          <pc:sldMk cId="3060932421" sldId="296"/>
        </pc:sldMkLst>
      </pc:sldChg>
      <pc:sldChg chg="del">
        <pc:chgData name="Sophie Devolder" userId="4c438716-b607-4364-bf60-17d98ac01107" providerId="ADAL" clId="{0779EB40-2724-4028-914A-893DD48408A8}" dt="2023-01-11T13:24:02.351" v="866" actId="47"/>
        <pc:sldMkLst>
          <pc:docMk/>
          <pc:sldMk cId="945510419" sldId="297"/>
        </pc:sldMkLst>
      </pc:sldChg>
      <pc:sldChg chg="addSp delSp modSp add mod modNotesTx">
        <pc:chgData name="Sophie Devolder" userId="4c438716-b607-4364-bf60-17d98ac01107" providerId="ADAL" clId="{0779EB40-2724-4028-914A-893DD48408A8}" dt="2023-01-13T14:42:05.332" v="19881" actId="113"/>
        <pc:sldMkLst>
          <pc:docMk/>
          <pc:sldMk cId="1008900537" sldId="297"/>
        </pc:sldMkLst>
      </pc:sldChg>
      <pc:sldChg chg="del">
        <pc:chgData name="Sophie Devolder" userId="4c438716-b607-4364-bf60-17d98ac01107" providerId="ADAL" clId="{0779EB40-2724-4028-914A-893DD48408A8}" dt="2023-01-11T13:24:03.825" v="869" actId="47"/>
        <pc:sldMkLst>
          <pc:docMk/>
          <pc:sldMk cId="3550010817" sldId="298"/>
        </pc:sldMkLst>
      </pc:sldChg>
      <pc:sldChg chg="addSp delSp modSp add mod ord modNotesTx">
        <pc:chgData name="Sophie Devolder" userId="4c438716-b607-4364-bf60-17d98ac01107" providerId="ADAL" clId="{0779EB40-2724-4028-914A-893DD48408A8}" dt="2023-01-13T14:44:19.203" v="20085" actId="20577"/>
        <pc:sldMkLst>
          <pc:docMk/>
          <pc:sldMk cId="4252254381" sldId="298"/>
        </pc:sldMkLst>
      </pc:sldChg>
      <pc:sldChg chg="del">
        <pc:chgData name="Sophie Devolder" userId="4c438716-b607-4364-bf60-17d98ac01107" providerId="ADAL" clId="{0779EB40-2724-4028-914A-893DD48408A8}" dt="2023-01-11T13:24:04.153" v="870" actId="47"/>
        <pc:sldMkLst>
          <pc:docMk/>
          <pc:sldMk cId="2629474733" sldId="299"/>
        </pc:sldMkLst>
      </pc:sldChg>
      <pc:sldChg chg="modSp add mod modNotesTx">
        <pc:chgData name="Sophie Devolder" userId="4c438716-b607-4364-bf60-17d98ac01107" providerId="ADAL" clId="{0779EB40-2724-4028-914A-893DD48408A8}" dt="2023-01-13T14:39:20.542" v="19538" actId="113"/>
        <pc:sldMkLst>
          <pc:docMk/>
          <pc:sldMk cId="3400164186" sldId="299"/>
        </pc:sldMkLst>
      </pc:sldChg>
      <pc:sldChg chg="del">
        <pc:chgData name="Sophie Devolder" userId="4c438716-b607-4364-bf60-17d98ac01107" providerId="ADAL" clId="{0779EB40-2724-4028-914A-893DD48408A8}" dt="2023-01-11T13:24:04.970" v="872" actId="47"/>
        <pc:sldMkLst>
          <pc:docMk/>
          <pc:sldMk cId="2885041402" sldId="300"/>
        </pc:sldMkLst>
      </pc:sldChg>
      <pc:sldChg chg="addSp delSp modSp add mod modNotesTx">
        <pc:chgData name="Sophie Devolder" userId="4c438716-b607-4364-bf60-17d98ac01107" providerId="ADAL" clId="{0779EB40-2724-4028-914A-893DD48408A8}" dt="2023-01-13T14:58:24.068" v="21331" actId="113"/>
        <pc:sldMkLst>
          <pc:docMk/>
          <pc:sldMk cId="3931604437" sldId="300"/>
        </pc:sldMkLst>
      </pc:sldChg>
      <pc:sldChg chg="del">
        <pc:chgData name="Sophie Devolder" userId="4c438716-b607-4364-bf60-17d98ac01107" providerId="ADAL" clId="{0779EB40-2724-4028-914A-893DD48408A8}" dt="2023-01-11T13:24:06.070" v="873" actId="47"/>
        <pc:sldMkLst>
          <pc:docMk/>
          <pc:sldMk cId="2489556458" sldId="301"/>
        </pc:sldMkLst>
      </pc:sldChg>
      <pc:sldChg chg="addSp delSp modSp add mod modNotesTx">
        <pc:chgData name="Sophie Devolder" userId="4c438716-b607-4364-bf60-17d98ac01107" providerId="ADAL" clId="{0779EB40-2724-4028-914A-893DD48408A8}" dt="2023-01-13T15:02:40.399" v="22433" actId="20577"/>
        <pc:sldMkLst>
          <pc:docMk/>
          <pc:sldMk cId="3674360352" sldId="301"/>
        </pc:sldMkLst>
      </pc:sldChg>
      <pc:sldChg chg="del">
        <pc:chgData name="Sophie Devolder" userId="4c438716-b607-4364-bf60-17d98ac01107" providerId="ADAL" clId="{0779EB40-2724-4028-914A-893DD48408A8}" dt="2023-01-11T13:24:06.352" v="874" actId="47"/>
        <pc:sldMkLst>
          <pc:docMk/>
          <pc:sldMk cId="2935632840" sldId="302"/>
        </pc:sldMkLst>
      </pc:sldChg>
      <pc:sldChg chg="addSp delSp modSp add mod modNotesTx">
        <pc:chgData name="Sophie Devolder" userId="4c438716-b607-4364-bf60-17d98ac01107" providerId="ADAL" clId="{0779EB40-2724-4028-914A-893DD48408A8}" dt="2023-01-13T14:59:27.940" v="21581" actId="113"/>
        <pc:sldMkLst>
          <pc:docMk/>
          <pc:sldMk cId="3631081790" sldId="302"/>
        </pc:sldMkLst>
      </pc:sldChg>
      <pc:sldChg chg="del">
        <pc:chgData name="Sophie Devolder" userId="4c438716-b607-4364-bf60-17d98ac01107" providerId="ADAL" clId="{0779EB40-2724-4028-914A-893DD48408A8}" dt="2023-01-11T13:24:04.698" v="871" actId="47"/>
        <pc:sldMkLst>
          <pc:docMk/>
          <pc:sldMk cId="747755970" sldId="303"/>
        </pc:sldMkLst>
      </pc:sldChg>
      <pc:sldChg chg="addSp delSp modSp add mod modNotesTx">
        <pc:chgData name="Sophie Devolder" userId="4c438716-b607-4364-bf60-17d98ac01107" providerId="ADAL" clId="{0779EB40-2724-4028-914A-893DD48408A8}" dt="2023-01-13T15:01:49.693" v="22267" actId="20577"/>
        <pc:sldMkLst>
          <pc:docMk/>
          <pc:sldMk cId="3599005378" sldId="303"/>
        </pc:sldMkLst>
      </pc:sldChg>
      <pc:sldChg chg="del">
        <pc:chgData name="Sophie Devolder" userId="4c438716-b607-4364-bf60-17d98ac01107" providerId="ADAL" clId="{0779EB40-2724-4028-914A-893DD48408A8}" dt="2023-01-11T13:24:01.607" v="864" actId="47"/>
        <pc:sldMkLst>
          <pc:docMk/>
          <pc:sldMk cId="227367467" sldId="304"/>
        </pc:sldMkLst>
      </pc:sldChg>
      <pc:sldChg chg="addSp delSp modSp add mod modNotesTx">
        <pc:chgData name="Sophie Devolder" userId="4c438716-b607-4364-bf60-17d98ac01107" providerId="ADAL" clId="{0779EB40-2724-4028-914A-893DD48408A8}" dt="2023-01-13T15:04:22.982" v="22795" actId="20577"/>
        <pc:sldMkLst>
          <pc:docMk/>
          <pc:sldMk cId="2964503448" sldId="304"/>
        </pc:sldMkLst>
      </pc:sldChg>
      <pc:sldChg chg="modSp add mod ord modNotesTx">
        <pc:chgData name="Sophie Devolder" userId="4c438716-b607-4364-bf60-17d98ac01107" providerId="ADAL" clId="{0779EB40-2724-4028-914A-893DD48408A8}" dt="2023-01-13T14:57:04.170" v="21137" actId="20577"/>
        <pc:sldMkLst>
          <pc:docMk/>
          <pc:sldMk cId="658096648" sldId="305"/>
        </pc:sldMkLst>
      </pc:sldChg>
      <pc:sldChg chg="addSp delSp modSp add del mod modNotesTx">
        <pc:chgData name="Sophie Devolder" userId="4c438716-b607-4364-bf60-17d98ac01107" providerId="ADAL" clId="{0779EB40-2724-4028-914A-893DD48408A8}" dt="2023-01-13T15:08:09.501" v="23366" actId="113"/>
        <pc:sldMkLst>
          <pc:docMk/>
          <pc:sldMk cId="2743423582" sldId="306"/>
        </pc:sldMkLst>
      </pc:sldChg>
      <pc:sldChg chg="addSp delSp modSp add mod modNotesTx">
        <pc:chgData name="Sophie Devolder" userId="4c438716-b607-4364-bf60-17d98ac01107" providerId="ADAL" clId="{0779EB40-2724-4028-914A-893DD48408A8}" dt="2023-01-13T15:10:13.942" v="23865" actId="20577"/>
        <pc:sldMkLst>
          <pc:docMk/>
          <pc:sldMk cId="1184112935" sldId="307"/>
        </pc:sldMkLst>
      </pc:sldChg>
      <pc:sldChg chg="addSp modSp add mod modNotesTx">
        <pc:chgData name="Sophie Devolder" userId="4c438716-b607-4364-bf60-17d98ac01107" providerId="ADAL" clId="{0779EB40-2724-4028-914A-893DD48408A8}" dt="2023-01-13T15:11:50.950" v="24208" actId="20577"/>
        <pc:sldMkLst>
          <pc:docMk/>
          <pc:sldMk cId="794838003" sldId="308"/>
        </pc:sldMkLst>
      </pc:sldChg>
      <pc:sldChg chg="addSp delSp modSp new mod modClrScheme chgLayout">
        <pc:chgData name="Sophie Devolder" userId="4c438716-b607-4364-bf60-17d98ac01107" providerId="ADAL" clId="{0779EB40-2724-4028-914A-893DD48408A8}" dt="2023-01-12T13:29:46.475" v="11408" actId="478"/>
        <pc:sldMkLst>
          <pc:docMk/>
          <pc:sldMk cId="1258013722" sldId="309"/>
        </pc:sldMkLst>
      </pc:sldChg>
      <pc:sldChg chg="addSp delSp modSp new mod modClrScheme chgLayout modNotesTx">
        <pc:chgData name="Sophie Devolder" userId="4c438716-b607-4364-bf60-17d98ac01107" providerId="ADAL" clId="{0779EB40-2724-4028-914A-893DD48408A8}" dt="2023-01-13T15:12:23.340" v="24256" actId="20577"/>
        <pc:sldMkLst>
          <pc:docMk/>
          <pc:sldMk cId="1727619689" sldId="310"/>
        </pc:sldMkLst>
      </pc:sldChg>
      <pc:sldChg chg="addSp delSp modSp add mod">
        <pc:chgData name="Sophie Devolder" userId="4c438716-b607-4364-bf60-17d98ac01107" providerId="ADAL" clId="{0779EB40-2724-4028-914A-893DD48408A8}" dt="2023-01-12T14:56:39.253" v="14647" actId="1076"/>
        <pc:sldMkLst>
          <pc:docMk/>
          <pc:sldMk cId="1241814427" sldId="311"/>
        </pc:sldMkLst>
      </pc:sldChg>
      <pc:sldChg chg="addSp delSp modSp add mod modNotesTx">
        <pc:chgData name="Sophie Devolder" userId="4c438716-b607-4364-bf60-17d98ac01107" providerId="ADAL" clId="{0779EB40-2724-4028-914A-893DD48408A8}" dt="2023-01-13T15:12:51.364" v="24331" actId="113"/>
        <pc:sldMkLst>
          <pc:docMk/>
          <pc:sldMk cId="1046446942" sldId="312"/>
        </pc:sldMkLst>
      </pc:sldChg>
      <pc:sldChg chg="addSp delSp modSp add mod modNotesTx">
        <pc:chgData name="Sophie Devolder" userId="4c438716-b607-4364-bf60-17d98ac01107" providerId="ADAL" clId="{0779EB40-2724-4028-914A-893DD48408A8}" dt="2023-01-13T15:13:08.466" v="24373" actId="113"/>
        <pc:sldMkLst>
          <pc:docMk/>
          <pc:sldMk cId="4176746208" sldId="313"/>
        </pc:sldMkLst>
      </pc:sldChg>
      <pc:sldChg chg="modSp add mod modNotesTx">
        <pc:chgData name="Sophie Devolder" userId="4c438716-b607-4364-bf60-17d98ac01107" providerId="ADAL" clId="{0779EB40-2724-4028-914A-893DD48408A8}" dt="2023-01-13T15:18:03.720" v="24922" actId="113"/>
        <pc:sldMkLst>
          <pc:docMk/>
          <pc:sldMk cId="3779033519" sldId="314"/>
        </pc:sldMkLst>
      </pc:sldChg>
      <pc:sldChg chg="addSp delSp modSp add mod modNotesTx">
        <pc:chgData name="Sophie Devolder" userId="4c438716-b607-4364-bf60-17d98ac01107" providerId="ADAL" clId="{0779EB40-2724-4028-914A-893DD48408A8}" dt="2023-01-13T15:19:40.611" v="25350" actId="113"/>
        <pc:sldMkLst>
          <pc:docMk/>
          <pc:sldMk cId="1089793700" sldId="315"/>
        </pc:sldMkLst>
      </pc:sldChg>
      <pc:sldChg chg="addSp delSp modSp add mod modNotesTx">
        <pc:chgData name="Sophie Devolder" userId="4c438716-b607-4364-bf60-17d98ac01107" providerId="ADAL" clId="{0779EB40-2724-4028-914A-893DD48408A8}" dt="2023-01-16T07:29:55.875" v="26766" actId="20577"/>
        <pc:sldMkLst>
          <pc:docMk/>
          <pc:sldMk cId="3204421763" sldId="316"/>
        </pc:sldMkLst>
      </pc:sldChg>
      <pc:sldChg chg="addSp delSp modSp add mod ord modNotesTx">
        <pc:chgData name="Sophie Devolder" userId="4c438716-b607-4364-bf60-17d98ac01107" providerId="ADAL" clId="{0779EB40-2724-4028-914A-893DD48408A8}" dt="2023-01-13T15:21:39.270" v="25645" actId="20577"/>
        <pc:sldMkLst>
          <pc:docMk/>
          <pc:sldMk cId="823228976" sldId="317"/>
        </pc:sldMkLst>
      </pc:sldChg>
      <pc:sldChg chg="addSp delSp modSp add mod modNotesTx">
        <pc:chgData name="Sophie Devolder" userId="4c438716-b607-4364-bf60-17d98ac01107" providerId="ADAL" clId="{0779EB40-2724-4028-914A-893DD48408A8}" dt="2023-01-13T15:24:03.752" v="25981" actId="113"/>
        <pc:sldMkLst>
          <pc:docMk/>
          <pc:sldMk cId="3230529470" sldId="318"/>
        </pc:sldMkLst>
      </pc:sldChg>
      <pc:sldChg chg="addSp delSp modSp new mod modClrScheme chgLayout modNotesTx">
        <pc:chgData name="Sophie Devolder" userId="4c438716-b607-4364-bf60-17d98ac01107" providerId="ADAL" clId="{0779EB40-2724-4028-914A-893DD48408A8}" dt="2023-01-13T15:24:44.471" v="26085" actId="113"/>
        <pc:sldMkLst>
          <pc:docMk/>
          <pc:sldMk cId="3355712901" sldId="319"/>
        </pc:sldMkLst>
      </pc:sldChg>
      <pc:sldChg chg="addSp delSp modSp new mod modClrScheme chgLayout">
        <pc:chgData name="Sophie Devolder" userId="4c438716-b607-4364-bf60-17d98ac01107" providerId="ADAL" clId="{0779EB40-2724-4028-914A-893DD48408A8}" dt="2023-01-12T15:17:35.363" v="15794" actId="20577"/>
        <pc:sldMkLst>
          <pc:docMk/>
          <pc:sldMk cId="822434755" sldId="320"/>
        </pc:sldMkLst>
      </pc:sldChg>
      <pc:sldChg chg="addSp delSp modSp add mod modNotesTx">
        <pc:chgData name="Sophie Devolder" userId="4c438716-b607-4364-bf60-17d98ac01107" providerId="ADAL" clId="{0779EB40-2724-4028-914A-893DD48408A8}" dt="2023-01-13T15:26:05.437" v="26323" actId="113"/>
        <pc:sldMkLst>
          <pc:docMk/>
          <pc:sldMk cId="4111915382" sldId="321"/>
        </pc:sldMkLst>
      </pc:sldChg>
      <pc:sldChg chg="delSp modSp add mod ord modNotesTx">
        <pc:chgData name="Sophie Devolder" userId="4c438716-b607-4364-bf60-17d98ac01107" providerId="ADAL" clId="{0779EB40-2724-4028-914A-893DD48408A8}" dt="2023-01-13T15:26:54.205" v="26483" actId="113"/>
        <pc:sldMkLst>
          <pc:docMk/>
          <pc:sldMk cId="3982705186" sldId="322"/>
        </pc:sldMkLst>
      </pc:sldChg>
      <pc:sldChg chg="addSp delSp modSp new mod modClrScheme chgLayout">
        <pc:chgData name="Sophie Devolder" userId="4c438716-b607-4364-bf60-17d98ac01107" providerId="ADAL" clId="{0779EB40-2724-4028-914A-893DD48408A8}" dt="2023-01-12T15:45:23.393" v="17847" actId="1076"/>
        <pc:sldMkLst>
          <pc:docMk/>
          <pc:sldMk cId="2683886347" sldId="323"/>
        </pc:sldMkLst>
      </pc:sldChg>
      <pc:sldChg chg="modSp add mod ord modNotesTx">
        <pc:chgData name="Sophie Devolder" userId="4c438716-b607-4364-bf60-17d98ac01107" providerId="ADAL" clId="{0779EB40-2724-4028-914A-893DD48408A8}" dt="2023-01-13T15:28:55.076" v="26587" actId="20577"/>
        <pc:sldMkLst>
          <pc:docMk/>
          <pc:sldMk cId="2273829610" sldId="324"/>
        </pc:sldMkLst>
      </pc:sldChg>
      <pc:sldMasterChg chg="addSldLayout delSldLayout modSldLayout">
        <pc:chgData name="Sophie Devolder" userId="4c438716-b607-4364-bf60-17d98ac01107" providerId="ADAL" clId="{0779EB40-2724-4028-914A-893DD48408A8}" dt="2023-01-12T14:55:38.613" v="14643" actId="1076"/>
        <pc:sldMasterMkLst>
          <pc:docMk/>
          <pc:sldMasterMk cId="271170314" sldId="2147483672"/>
        </pc:sldMasterMkLst>
        <pc:sldLayoutChg chg="delSp modSp mod">
          <pc:chgData name="Sophie Devolder" userId="4c438716-b607-4364-bf60-17d98ac01107" providerId="ADAL" clId="{0779EB40-2724-4028-914A-893DD48408A8}" dt="2023-01-11T15:48:42.385" v="6331" actId="14100"/>
          <pc:sldLayoutMkLst>
            <pc:docMk/>
            <pc:sldMasterMk cId="271170314" sldId="2147483672"/>
            <pc:sldLayoutMk cId="474483607" sldId="2147483674"/>
          </pc:sldLayoutMkLst>
        </pc:sldLayoutChg>
        <pc:sldLayoutChg chg="delSp modSp mod">
          <pc:chgData name="Sophie Devolder" userId="4c438716-b607-4364-bf60-17d98ac01107" providerId="ADAL" clId="{0779EB40-2724-4028-914A-893DD48408A8}" dt="2023-01-11T15:56:22.288" v="6443" actId="1076"/>
          <pc:sldLayoutMkLst>
            <pc:docMk/>
            <pc:sldMasterMk cId="271170314" sldId="2147483672"/>
            <pc:sldLayoutMk cId="1978517612" sldId="2147483701"/>
          </pc:sldLayoutMkLst>
        </pc:sldLayoutChg>
        <pc:sldLayoutChg chg="modSp mod">
          <pc:chgData name="Sophie Devolder" userId="4c438716-b607-4364-bf60-17d98ac01107" providerId="ADAL" clId="{0779EB40-2724-4028-914A-893DD48408A8}" dt="2023-01-12T13:29:17.009" v="11407" actId="1076"/>
          <pc:sldLayoutMkLst>
            <pc:docMk/>
            <pc:sldMasterMk cId="271170314" sldId="2147483672"/>
            <pc:sldLayoutMk cId="2667939216" sldId="2147483728"/>
          </pc:sldLayoutMkLst>
        </pc:sldLayoutChg>
        <pc:sldLayoutChg chg="modSp mod">
          <pc:chgData name="Sophie Devolder" userId="4c438716-b607-4364-bf60-17d98ac01107" providerId="ADAL" clId="{0779EB40-2724-4028-914A-893DD48408A8}" dt="2023-01-12T14:55:38.613" v="14643" actId="1076"/>
          <pc:sldLayoutMkLst>
            <pc:docMk/>
            <pc:sldMasterMk cId="271170314" sldId="2147483672"/>
            <pc:sldLayoutMk cId="893150558" sldId="2147483744"/>
          </pc:sldLayoutMkLst>
        </pc:sldLayoutChg>
        <pc:sldLayoutChg chg="new del mod">
          <pc:chgData name="Sophie Devolder" userId="4c438716-b607-4364-bf60-17d98ac01107" providerId="ADAL" clId="{0779EB40-2724-4028-914A-893DD48408A8}" dt="2023-01-12T13:28:55.875" v="11406" actId="11236"/>
          <pc:sldLayoutMkLst>
            <pc:docMk/>
            <pc:sldMasterMk cId="271170314" sldId="2147483672"/>
            <pc:sldLayoutMk cId="3221648863" sldId="2147483751"/>
          </pc:sldLayoutMkLst>
        </pc:sldLayoutChg>
      </pc:sldMasterChg>
    </pc:docChg>
  </pc:docChgLst>
  <pc:docChgLst>
    <pc:chgData name="Sophie Devolder" userId="4c438716-b607-4364-bf60-17d98ac01107" providerId="ADAL" clId="{CB56FCEF-8E8E-45CD-96F0-F758B0B33910}"/>
    <pc:docChg chg="undo custSel addSld delSld modSld sldOrd">
      <pc:chgData name="Sophie Devolder" userId="4c438716-b607-4364-bf60-17d98ac01107" providerId="ADAL" clId="{CB56FCEF-8E8E-45CD-96F0-F758B0B33910}" dt="2023-07-19T13:47:23.889" v="462" actId="20577"/>
      <pc:docMkLst>
        <pc:docMk/>
      </pc:docMkLst>
      <pc:sldChg chg="del">
        <pc:chgData name="Sophie Devolder" userId="4c438716-b607-4364-bf60-17d98ac01107" providerId="ADAL" clId="{CB56FCEF-8E8E-45CD-96F0-F758B0B33910}" dt="2023-07-19T13:46:43.020" v="406" actId="47"/>
        <pc:sldMkLst>
          <pc:docMk/>
          <pc:sldMk cId="1040948158" sldId="267"/>
        </pc:sldMkLst>
      </pc:sldChg>
      <pc:sldChg chg="modSp mod">
        <pc:chgData name="Sophie Devolder" userId="4c438716-b607-4364-bf60-17d98ac01107" providerId="ADAL" clId="{CB56FCEF-8E8E-45CD-96F0-F758B0B33910}" dt="2023-07-19T13:47:23.889" v="462" actId="20577"/>
        <pc:sldMkLst>
          <pc:docMk/>
          <pc:sldMk cId="724829005" sldId="292"/>
        </pc:sldMkLst>
      </pc:sldChg>
      <pc:sldChg chg="modSp mod ord">
        <pc:chgData name="Sophie Devolder" userId="4c438716-b607-4364-bf60-17d98ac01107" providerId="ADAL" clId="{CB56FCEF-8E8E-45CD-96F0-F758B0B33910}" dt="2023-07-19T13:45:24.345" v="355" actId="20577"/>
        <pc:sldMkLst>
          <pc:docMk/>
          <pc:sldMk cId="1258013722" sldId="309"/>
        </pc:sldMkLst>
      </pc:sldChg>
      <pc:sldChg chg="addSp delSp modSp mod ord">
        <pc:chgData name="Sophie Devolder" userId="4c438716-b607-4364-bf60-17d98ac01107" providerId="ADAL" clId="{CB56FCEF-8E8E-45CD-96F0-F758B0B33910}" dt="2023-07-19T13:46:22.192" v="390"/>
        <pc:sldMkLst>
          <pc:docMk/>
          <pc:sldMk cId="1727619689" sldId="310"/>
        </pc:sldMkLst>
      </pc:sldChg>
      <pc:sldChg chg="del">
        <pc:chgData name="Sophie Devolder" userId="4c438716-b607-4364-bf60-17d98ac01107" providerId="ADAL" clId="{CB56FCEF-8E8E-45CD-96F0-F758B0B33910}" dt="2023-07-19T13:47:00.289" v="409" actId="47"/>
        <pc:sldMkLst>
          <pc:docMk/>
          <pc:sldMk cId="3355712901" sldId="319"/>
        </pc:sldMkLst>
      </pc:sldChg>
      <pc:sldChg chg="del">
        <pc:chgData name="Sophie Devolder" userId="4c438716-b607-4364-bf60-17d98ac01107" providerId="ADAL" clId="{CB56FCEF-8E8E-45CD-96F0-F758B0B33910}" dt="2023-07-19T13:47:00.857" v="410" actId="47"/>
        <pc:sldMkLst>
          <pc:docMk/>
          <pc:sldMk cId="822434755" sldId="320"/>
        </pc:sldMkLst>
      </pc:sldChg>
      <pc:sldChg chg="addSp modSp del mod">
        <pc:chgData name="Sophie Devolder" userId="4c438716-b607-4364-bf60-17d98ac01107" providerId="ADAL" clId="{CB56FCEF-8E8E-45CD-96F0-F758B0B33910}" dt="2023-07-19T13:46:44.123" v="407" actId="47"/>
        <pc:sldMkLst>
          <pc:docMk/>
          <pc:sldMk cId="676756989" sldId="347"/>
        </pc:sldMkLst>
      </pc:sldChg>
      <pc:sldChg chg="del">
        <pc:chgData name="Sophie Devolder" userId="4c438716-b607-4364-bf60-17d98ac01107" providerId="ADAL" clId="{CB56FCEF-8E8E-45CD-96F0-F758B0B33910}" dt="2023-07-19T13:47:01.693" v="411" actId="47"/>
        <pc:sldMkLst>
          <pc:docMk/>
          <pc:sldMk cId="875894683" sldId="363"/>
        </pc:sldMkLst>
      </pc:sldChg>
      <pc:sldChg chg="del">
        <pc:chgData name="Sophie Devolder" userId="4c438716-b607-4364-bf60-17d98ac01107" providerId="ADAL" clId="{CB56FCEF-8E8E-45CD-96F0-F758B0B33910}" dt="2023-07-19T13:47:03.192" v="412" actId="47"/>
        <pc:sldMkLst>
          <pc:docMk/>
          <pc:sldMk cId="2489243896" sldId="364"/>
        </pc:sldMkLst>
      </pc:sldChg>
      <pc:sldChg chg="del">
        <pc:chgData name="Sophie Devolder" userId="4c438716-b607-4364-bf60-17d98ac01107" providerId="ADAL" clId="{CB56FCEF-8E8E-45CD-96F0-F758B0B33910}" dt="2023-07-19T13:46:44.929" v="408" actId="47"/>
        <pc:sldMkLst>
          <pc:docMk/>
          <pc:sldMk cId="319531844" sldId="388"/>
        </pc:sldMkLst>
      </pc:sldChg>
      <pc:sldChg chg="modSp add mod">
        <pc:chgData name="Sophie Devolder" userId="4c438716-b607-4364-bf60-17d98ac01107" providerId="ADAL" clId="{CB56FCEF-8E8E-45CD-96F0-F758B0B33910}" dt="2023-07-19T13:46:35.603" v="405" actId="20577"/>
        <pc:sldMkLst>
          <pc:docMk/>
          <pc:sldMk cId="3402421905" sldId="389"/>
        </pc:sldMkLst>
      </pc:sldChg>
    </pc:docChg>
  </pc:docChgLst>
  <pc:docChgLst>
    <pc:chgData name="Sophie Devolder" userId="4c438716-b607-4364-bf60-17d98ac01107" providerId="ADAL" clId="{9142D94E-4482-4EF3-8B7E-E96C10869591}"/>
    <pc:docChg chg="undo redo custSel addSld delSld modSld sldOrd">
      <pc:chgData name="Sophie Devolder" userId="4c438716-b607-4364-bf60-17d98ac01107" providerId="ADAL" clId="{9142D94E-4482-4EF3-8B7E-E96C10869591}" dt="2023-04-13T11:47:21.971" v="13366" actId="1076"/>
      <pc:docMkLst>
        <pc:docMk/>
      </pc:docMkLst>
      <pc:sldChg chg="modSp mod">
        <pc:chgData name="Sophie Devolder" userId="4c438716-b607-4364-bf60-17d98ac01107" providerId="ADAL" clId="{9142D94E-4482-4EF3-8B7E-E96C10869591}" dt="2023-04-13T06:27:32.673" v="7103" actId="20577"/>
        <pc:sldMkLst>
          <pc:docMk/>
          <pc:sldMk cId="3080497162" sldId="263"/>
        </pc:sldMkLst>
      </pc:sldChg>
      <pc:sldChg chg="modNotesTx">
        <pc:chgData name="Sophie Devolder" userId="4c438716-b607-4364-bf60-17d98ac01107" providerId="ADAL" clId="{9142D94E-4482-4EF3-8B7E-E96C10869591}" dt="2023-04-12T10:14:27.954" v="1" actId="20577"/>
        <pc:sldMkLst>
          <pc:docMk/>
          <pc:sldMk cId="154046820" sldId="264"/>
        </pc:sldMkLst>
      </pc:sldChg>
      <pc:sldChg chg="modSp modAnim modNotesTx">
        <pc:chgData name="Sophie Devolder" userId="4c438716-b607-4364-bf60-17d98ac01107" providerId="ADAL" clId="{9142D94E-4482-4EF3-8B7E-E96C10869591}" dt="2023-04-13T07:35:12.334" v="9725" actId="20577"/>
        <pc:sldMkLst>
          <pc:docMk/>
          <pc:sldMk cId="2242634877" sldId="265"/>
        </pc:sldMkLst>
      </pc:sldChg>
      <pc:sldChg chg="modSp mod modNotesTx">
        <pc:chgData name="Sophie Devolder" userId="4c438716-b607-4364-bf60-17d98ac01107" providerId="ADAL" clId="{9142D94E-4482-4EF3-8B7E-E96C10869591}" dt="2023-04-12T10:56:49.758" v="759" actId="20577"/>
        <pc:sldMkLst>
          <pc:docMk/>
          <pc:sldMk cId="1040948158" sldId="267"/>
        </pc:sldMkLst>
      </pc:sldChg>
      <pc:sldChg chg="del">
        <pc:chgData name="Sophie Devolder" userId="4c438716-b607-4364-bf60-17d98ac01107" providerId="ADAL" clId="{9142D94E-4482-4EF3-8B7E-E96C10869591}" dt="2023-04-12T12:17:01.569" v="2059" actId="47"/>
        <pc:sldMkLst>
          <pc:docMk/>
          <pc:sldMk cId="961190525" sldId="291"/>
        </pc:sldMkLst>
      </pc:sldChg>
      <pc:sldChg chg="modSp mod">
        <pc:chgData name="Sophie Devolder" userId="4c438716-b607-4364-bf60-17d98ac01107" providerId="ADAL" clId="{9142D94E-4482-4EF3-8B7E-E96C10869591}" dt="2023-04-12T12:17:15.707" v="2067" actId="20577"/>
        <pc:sldMkLst>
          <pc:docMk/>
          <pc:sldMk cId="724829005" sldId="292"/>
        </pc:sldMkLst>
      </pc:sldChg>
      <pc:sldChg chg="addSp delSp modSp mod modNotesTx">
        <pc:chgData name="Sophie Devolder" userId="4c438716-b607-4364-bf60-17d98ac01107" providerId="ADAL" clId="{9142D94E-4482-4EF3-8B7E-E96C10869591}" dt="2023-04-13T06:50:04.914" v="7784" actId="1076"/>
        <pc:sldMkLst>
          <pc:docMk/>
          <pc:sldMk cId="3400164186" sldId="299"/>
        </pc:sldMkLst>
      </pc:sldChg>
      <pc:sldChg chg="modSp mod modNotesTx">
        <pc:chgData name="Sophie Devolder" userId="4c438716-b607-4364-bf60-17d98ac01107" providerId="ADAL" clId="{9142D94E-4482-4EF3-8B7E-E96C10869591}" dt="2023-04-13T06:44:38.360" v="7759" actId="20577"/>
        <pc:sldMkLst>
          <pc:docMk/>
          <pc:sldMk cId="1258013722" sldId="309"/>
        </pc:sldMkLst>
      </pc:sldChg>
      <pc:sldChg chg="modSp mod modNotesTx">
        <pc:chgData name="Sophie Devolder" userId="4c438716-b607-4364-bf60-17d98ac01107" providerId="ADAL" clId="{9142D94E-4482-4EF3-8B7E-E96C10869591}" dt="2023-04-13T07:04:32.877" v="8275" actId="20577"/>
        <pc:sldMkLst>
          <pc:docMk/>
          <pc:sldMk cId="1727619689" sldId="310"/>
        </pc:sldMkLst>
      </pc:sldChg>
      <pc:sldChg chg="modSp mod modNotesTx">
        <pc:chgData name="Sophie Devolder" userId="4c438716-b607-4364-bf60-17d98ac01107" providerId="ADAL" clId="{9142D94E-4482-4EF3-8B7E-E96C10869591}" dt="2023-04-13T07:34:23.462" v="9682" actId="20577"/>
        <pc:sldMkLst>
          <pc:docMk/>
          <pc:sldMk cId="3355712901" sldId="319"/>
        </pc:sldMkLst>
      </pc:sldChg>
      <pc:sldChg chg="delSp modSp mod modNotesTx">
        <pc:chgData name="Sophie Devolder" userId="4c438716-b607-4364-bf60-17d98ac01107" providerId="ADAL" clId="{9142D94E-4482-4EF3-8B7E-E96C10869591}" dt="2023-04-13T09:02:10.178" v="11540" actId="20577"/>
        <pc:sldMkLst>
          <pc:docMk/>
          <pc:sldMk cId="822434755" sldId="320"/>
        </pc:sldMkLst>
      </pc:sldChg>
      <pc:sldChg chg="del">
        <pc:chgData name="Sophie Devolder" userId="4c438716-b607-4364-bf60-17d98ac01107" providerId="ADAL" clId="{9142D94E-4482-4EF3-8B7E-E96C10869591}" dt="2023-04-12T12:17:00.875" v="2058" actId="47"/>
        <pc:sldMkLst>
          <pc:docMk/>
          <pc:sldMk cId="1951391176" sldId="342"/>
        </pc:sldMkLst>
      </pc:sldChg>
      <pc:sldChg chg="del">
        <pc:chgData name="Sophie Devolder" userId="4c438716-b607-4364-bf60-17d98ac01107" providerId="ADAL" clId="{9142D94E-4482-4EF3-8B7E-E96C10869591}" dt="2023-04-12T12:17:00.033" v="2057" actId="47"/>
        <pc:sldMkLst>
          <pc:docMk/>
          <pc:sldMk cId="2682412857" sldId="345"/>
        </pc:sldMkLst>
      </pc:sldChg>
      <pc:sldChg chg="del">
        <pc:chgData name="Sophie Devolder" userId="4c438716-b607-4364-bf60-17d98ac01107" providerId="ADAL" clId="{9142D94E-4482-4EF3-8B7E-E96C10869591}" dt="2023-04-12T12:16:59.433" v="2056" actId="47"/>
        <pc:sldMkLst>
          <pc:docMk/>
          <pc:sldMk cId="1548661702" sldId="346"/>
        </pc:sldMkLst>
      </pc:sldChg>
      <pc:sldChg chg="delSp modSp mod modNotesTx">
        <pc:chgData name="Sophie Devolder" userId="4c438716-b607-4364-bf60-17d98ac01107" providerId="ADAL" clId="{9142D94E-4482-4EF3-8B7E-E96C10869591}" dt="2023-04-12T12:26:04.141" v="2839" actId="20577"/>
        <pc:sldMkLst>
          <pc:docMk/>
          <pc:sldMk cId="676756989" sldId="347"/>
        </pc:sldMkLst>
      </pc:sldChg>
      <pc:sldChg chg="del">
        <pc:chgData name="Sophie Devolder" userId="4c438716-b607-4364-bf60-17d98ac01107" providerId="ADAL" clId="{9142D94E-4482-4EF3-8B7E-E96C10869591}" dt="2023-04-12T12:17:03.702" v="2060" actId="47"/>
        <pc:sldMkLst>
          <pc:docMk/>
          <pc:sldMk cId="279523676" sldId="348"/>
        </pc:sldMkLst>
      </pc:sldChg>
      <pc:sldChg chg="del">
        <pc:chgData name="Sophie Devolder" userId="4c438716-b607-4364-bf60-17d98ac01107" providerId="ADAL" clId="{9142D94E-4482-4EF3-8B7E-E96C10869591}" dt="2023-04-12T12:17:19.018" v="2068" actId="47"/>
        <pc:sldMkLst>
          <pc:docMk/>
          <pc:sldMk cId="2959636153" sldId="349"/>
        </pc:sldMkLst>
      </pc:sldChg>
      <pc:sldChg chg="del">
        <pc:chgData name="Sophie Devolder" userId="4c438716-b607-4364-bf60-17d98ac01107" providerId="ADAL" clId="{9142D94E-4482-4EF3-8B7E-E96C10869591}" dt="2023-04-12T12:17:19.716" v="2069" actId="47"/>
        <pc:sldMkLst>
          <pc:docMk/>
          <pc:sldMk cId="2012404735" sldId="350"/>
        </pc:sldMkLst>
      </pc:sldChg>
      <pc:sldChg chg="del">
        <pc:chgData name="Sophie Devolder" userId="4c438716-b607-4364-bf60-17d98ac01107" providerId="ADAL" clId="{9142D94E-4482-4EF3-8B7E-E96C10869591}" dt="2023-04-12T12:17:20.195" v="2070" actId="47"/>
        <pc:sldMkLst>
          <pc:docMk/>
          <pc:sldMk cId="3971465881" sldId="351"/>
        </pc:sldMkLst>
      </pc:sldChg>
      <pc:sldChg chg="del">
        <pc:chgData name="Sophie Devolder" userId="4c438716-b607-4364-bf60-17d98ac01107" providerId="ADAL" clId="{9142D94E-4482-4EF3-8B7E-E96C10869591}" dt="2023-04-12T12:17:29.846" v="2091" actId="47"/>
        <pc:sldMkLst>
          <pc:docMk/>
          <pc:sldMk cId="863874107" sldId="352"/>
        </pc:sldMkLst>
      </pc:sldChg>
      <pc:sldChg chg="del">
        <pc:chgData name="Sophie Devolder" userId="4c438716-b607-4364-bf60-17d98ac01107" providerId="ADAL" clId="{9142D94E-4482-4EF3-8B7E-E96C10869591}" dt="2023-04-12T12:17:31.503" v="2092" actId="47"/>
        <pc:sldMkLst>
          <pc:docMk/>
          <pc:sldMk cId="4015077477" sldId="353"/>
        </pc:sldMkLst>
      </pc:sldChg>
      <pc:sldChg chg="del">
        <pc:chgData name="Sophie Devolder" userId="4c438716-b607-4364-bf60-17d98ac01107" providerId="ADAL" clId="{9142D94E-4482-4EF3-8B7E-E96C10869591}" dt="2023-04-12T12:17:32.646" v="2093" actId="47"/>
        <pc:sldMkLst>
          <pc:docMk/>
          <pc:sldMk cId="3692240295" sldId="354"/>
        </pc:sldMkLst>
      </pc:sldChg>
      <pc:sldChg chg="del">
        <pc:chgData name="Sophie Devolder" userId="4c438716-b607-4364-bf60-17d98ac01107" providerId="ADAL" clId="{9142D94E-4482-4EF3-8B7E-E96C10869591}" dt="2023-04-12T12:17:33.513" v="2094" actId="47"/>
        <pc:sldMkLst>
          <pc:docMk/>
          <pc:sldMk cId="1593279210" sldId="355"/>
        </pc:sldMkLst>
      </pc:sldChg>
      <pc:sldChg chg="del">
        <pc:chgData name="Sophie Devolder" userId="4c438716-b607-4364-bf60-17d98ac01107" providerId="ADAL" clId="{9142D94E-4482-4EF3-8B7E-E96C10869591}" dt="2023-04-12T12:17:35.078" v="2096" actId="47"/>
        <pc:sldMkLst>
          <pc:docMk/>
          <pc:sldMk cId="1189546151" sldId="356"/>
        </pc:sldMkLst>
      </pc:sldChg>
      <pc:sldChg chg="del">
        <pc:chgData name="Sophie Devolder" userId="4c438716-b607-4364-bf60-17d98ac01107" providerId="ADAL" clId="{9142D94E-4482-4EF3-8B7E-E96C10869591}" dt="2023-04-12T12:17:34.201" v="2095" actId="47"/>
        <pc:sldMkLst>
          <pc:docMk/>
          <pc:sldMk cId="3288611733" sldId="357"/>
        </pc:sldMkLst>
      </pc:sldChg>
      <pc:sldChg chg="del">
        <pc:chgData name="Sophie Devolder" userId="4c438716-b607-4364-bf60-17d98ac01107" providerId="ADAL" clId="{9142D94E-4482-4EF3-8B7E-E96C10869591}" dt="2023-04-12T12:17:36.128" v="2097" actId="47"/>
        <pc:sldMkLst>
          <pc:docMk/>
          <pc:sldMk cId="3122494362" sldId="358"/>
        </pc:sldMkLst>
      </pc:sldChg>
      <pc:sldChg chg="del">
        <pc:chgData name="Sophie Devolder" userId="4c438716-b607-4364-bf60-17d98ac01107" providerId="ADAL" clId="{9142D94E-4482-4EF3-8B7E-E96C10869591}" dt="2023-04-12T12:17:36.781" v="2098" actId="47"/>
        <pc:sldMkLst>
          <pc:docMk/>
          <pc:sldMk cId="1919265295" sldId="359"/>
        </pc:sldMkLst>
      </pc:sldChg>
      <pc:sldChg chg="del">
        <pc:chgData name="Sophie Devolder" userId="4c438716-b607-4364-bf60-17d98ac01107" providerId="ADAL" clId="{9142D94E-4482-4EF3-8B7E-E96C10869591}" dt="2023-04-12T12:17:37.661" v="2099" actId="47"/>
        <pc:sldMkLst>
          <pc:docMk/>
          <pc:sldMk cId="3653561793" sldId="360"/>
        </pc:sldMkLst>
      </pc:sldChg>
      <pc:sldChg chg="del">
        <pc:chgData name="Sophie Devolder" userId="4c438716-b607-4364-bf60-17d98ac01107" providerId="ADAL" clId="{9142D94E-4482-4EF3-8B7E-E96C10869591}" dt="2023-04-12T12:17:46.895" v="2109" actId="47"/>
        <pc:sldMkLst>
          <pc:docMk/>
          <pc:sldMk cId="2436203120" sldId="361"/>
        </pc:sldMkLst>
      </pc:sldChg>
      <pc:sldChg chg="add del">
        <pc:chgData name="Sophie Devolder" userId="4c438716-b607-4364-bf60-17d98ac01107" providerId="ADAL" clId="{9142D94E-4482-4EF3-8B7E-E96C10869591}" dt="2023-04-12T12:19:10.308" v="2132" actId="47"/>
        <pc:sldMkLst>
          <pc:docMk/>
          <pc:sldMk cId="1357118190" sldId="362"/>
        </pc:sldMkLst>
      </pc:sldChg>
      <pc:sldChg chg="modSp add mod ord modNotesTx">
        <pc:chgData name="Sophie Devolder" userId="4c438716-b607-4364-bf60-17d98ac01107" providerId="ADAL" clId="{9142D94E-4482-4EF3-8B7E-E96C10869591}" dt="2023-04-13T07:34:43.344" v="9693" actId="20577"/>
        <pc:sldMkLst>
          <pc:docMk/>
          <pc:sldMk cId="875894683" sldId="363"/>
        </pc:sldMkLst>
      </pc:sldChg>
      <pc:sldChg chg="addSp modSp add mod ord">
        <pc:chgData name="Sophie Devolder" userId="4c438716-b607-4364-bf60-17d98ac01107" providerId="ADAL" clId="{9142D94E-4482-4EF3-8B7E-E96C10869591}" dt="2023-04-13T11:17:55.316" v="12277" actId="20577"/>
        <pc:sldMkLst>
          <pc:docMk/>
          <pc:sldMk cId="2489243896" sldId="364"/>
        </pc:sldMkLst>
      </pc:sldChg>
      <pc:sldChg chg="addSp delSp modSp add mod ord">
        <pc:chgData name="Sophie Devolder" userId="4c438716-b607-4364-bf60-17d98ac01107" providerId="ADAL" clId="{9142D94E-4482-4EF3-8B7E-E96C10869591}" dt="2023-04-12T12:54:39.939" v="4436" actId="1076"/>
        <pc:sldMkLst>
          <pc:docMk/>
          <pc:sldMk cId="323282769" sldId="365"/>
        </pc:sldMkLst>
      </pc:sldChg>
      <pc:sldChg chg="new del">
        <pc:chgData name="Sophie Devolder" userId="4c438716-b607-4364-bf60-17d98ac01107" providerId="ADAL" clId="{9142D94E-4482-4EF3-8B7E-E96C10869591}" dt="2023-04-12T12:19:16.037" v="2134" actId="47"/>
        <pc:sldMkLst>
          <pc:docMk/>
          <pc:sldMk cId="3689246153" sldId="365"/>
        </pc:sldMkLst>
      </pc:sldChg>
      <pc:sldChg chg="modSp add mod">
        <pc:chgData name="Sophie Devolder" userId="4c438716-b607-4364-bf60-17d98ac01107" providerId="ADAL" clId="{9142D94E-4482-4EF3-8B7E-E96C10869591}" dt="2023-04-12T12:40:54.050" v="3196" actId="20577"/>
        <pc:sldMkLst>
          <pc:docMk/>
          <pc:sldMk cId="1848242868" sldId="366"/>
        </pc:sldMkLst>
      </pc:sldChg>
      <pc:sldChg chg="add">
        <pc:chgData name="Sophie Devolder" userId="4c438716-b607-4364-bf60-17d98ac01107" providerId="ADAL" clId="{9142D94E-4482-4EF3-8B7E-E96C10869591}" dt="2023-04-12T12:41:01.236" v="3197" actId="2890"/>
        <pc:sldMkLst>
          <pc:docMk/>
          <pc:sldMk cId="3723629536" sldId="367"/>
        </pc:sldMkLst>
      </pc:sldChg>
      <pc:sldChg chg="addSp delSp modSp add mod ord">
        <pc:chgData name="Sophie Devolder" userId="4c438716-b607-4364-bf60-17d98ac01107" providerId="ADAL" clId="{9142D94E-4482-4EF3-8B7E-E96C10869591}" dt="2023-04-12T12:56:26.149" v="4670" actId="20577"/>
        <pc:sldMkLst>
          <pc:docMk/>
          <pc:sldMk cId="3219270652" sldId="368"/>
        </pc:sldMkLst>
      </pc:sldChg>
      <pc:sldChg chg="addSp delSp modSp add mod">
        <pc:chgData name="Sophie Devolder" userId="4c438716-b607-4364-bf60-17d98ac01107" providerId="ADAL" clId="{9142D94E-4482-4EF3-8B7E-E96C10869591}" dt="2023-04-12T13:06:33.571" v="4849" actId="1076"/>
        <pc:sldMkLst>
          <pc:docMk/>
          <pc:sldMk cId="3390517177" sldId="369"/>
        </pc:sldMkLst>
      </pc:sldChg>
      <pc:sldChg chg="addSp delSp modSp add mod ord">
        <pc:chgData name="Sophie Devolder" userId="4c438716-b607-4364-bf60-17d98ac01107" providerId="ADAL" clId="{9142D94E-4482-4EF3-8B7E-E96C10869591}" dt="2023-04-12T13:09:09.256" v="5032" actId="1076"/>
        <pc:sldMkLst>
          <pc:docMk/>
          <pc:sldMk cId="2771096649" sldId="370"/>
        </pc:sldMkLst>
      </pc:sldChg>
      <pc:sldChg chg="addSp delSp modSp add mod">
        <pc:chgData name="Sophie Devolder" userId="4c438716-b607-4364-bf60-17d98ac01107" providerId="ADAL" clId="{9142D94E-4482-4EF3-8B7E-E96C10869591}" dt="2023-04-13T06:51:58.014" v="7794" actId="1076"/>
        <pc:sldMkLst>
          <pc:docMk/>
          <pc:sldMk cId="3613681731" sldId="371"/>
        </pc:sldMkLst>
      </pc:sldChg>
      <pc:sldChg chg="addSp delSp modSp add mod">
        <pc:chgData name="Sophie Devolder" userId="4c438716-b607-4364-bf60-17d98ac01107" providerId="ADAL" clId="{9142D94E-4482-4EF3-8B7E-E96C10869591}" dt="2023-04-13T06:51:49.484" v="7793" actId="1076"/>
        <pc:sldMkLst>
          <pc:docMk/>
          <pc:sldMk cId="2454696454" sldId="372"/>
        </pc:sldMkLst>
      </pc:sldChg>
      <pc:sldChg chg="addSp delSp modSp add mod ord modNotesTx">
        <pc:chgData name="Sophie Devolder" userId="4c438716-b607-4364-bf60-17d98ac01107" providerId="ADAL" clId="{9142D94E-4482-4EF3-8B7E-E96C10869591}" dt="2023-04-13T06:51:40.269" v="7792" actId="1076"/>
        <pc:sldMkLst>
          <pc:docMk/>
          <pc:sldMk cId="3668625021" sldId="373"/>
        </pc:sldMkLst>
      </pc:sldChg>
      <pc:sldChg chg="addSp delSp modSp add mod ord">
        <pc:chgData name="Sophie Devolder" userId="4c438716-b607-4364-bf60-17d98ac01107" providerId="ADAL" clId="{9142D94E-4482-4EF3-8B7E-E96C10869591}" dt="2023-04-13T06:51:35.330" v="7791" actId="14100"/>
        <pc:sldMkLst>
          <pc:docMk/>
          <pc:sldMk cId="4271364994" sldId="374"/>
        </pc:sldMkLst>
      </pc:sldChg>
      <pc:sldChg chg="addSp modSp add mod">
        <pc:chgData name="Sophie Devolder" userId="4c438716-b607-4364-bf60-17d98ac01107" providerId="ADAL" clId="{9142D94E-4482-4EF3-8B7E-E96C10869591}" dt="2023-04-13T07:11:22.807" v="8829" actId="14100"/>
        <pc:sldMkLst>
          <pc:docMk/>
          <pc:sldMk cId="253299534" sldId="375"/>
        </pc:sldMkLst>
      </pc:sldChg>
      <pc:sldChg chg="addSp delSp modSp add mod">
        <pc:chgData name="Sophie Devolder" userId="4c438716-b607-4364-bf60-17d98ac01107" providerId="ADAL" clId="{9142D94E-4482-4EF3-8B7E-E96C10869591}" dt="2023-04-13T07:21:05.343" v="9348" actId="1582"/>
        <pc:sldMkLst>
          <pc:docMk/>
          <pc:sldMk cId="1206666923" sldId="376"/>
        </pc:sldMkLst>
      </pc:sldChg>
      <pc:sldChg chg="addSp delSp modSp add mod">
        <pc:chgData name="Sophie Devolder" userId="4c438716-b607-4364-bf60-17d98ac01107" providerId="ADAL" clId="{9142D94E-4482-4EF3-8B7E-E96C10869591}" dt="2023-04-13T07:32:12.300" v="9609" actId="1076"/>
        <pc:sldMkLst>
          <pc:docMk/>
          <pc:sldMk cId="1657997100" sldId="377"/>
        </pc:sldMkLst>
      </pc:sldChg>
      <pc:sldChg chg="addSp delSp modSp add mod">
        <pc:chgData name="Sophie Devolder" userId="4c438716-b607-4364-bf60-17d98ac01107" providerId="ADAL" clId="{9142D94E-4482-4EF3-8B7E-E96C10869591}" dt="2023-04-13T08:45:28.285" v="11072" actId="115"/>
        <pc:sldMkLst>
          <pc:docMk/>
          <pc:sldMk cId="3766854797" sldId="378"/>
        </pc:sldMkLst>
      </pc:sldChg>
      <pc:sldChg chg="addSp delSp modSp add mod">
        <pc:chgData name="Sophie Devolder" userId="4c438716-b607-4364-bf60-17d98ac01107" providerId="ADAL" clId="{9142D94E-4482-4EF3-8B7E-E96C10869591}" dt="2023-04-13T08:59:53.587" v="11342" actId="14100"/>
        <pc:sldMkLst>
          <pc:docMk/>
          <pc:sldMk cId="1365058062" sldId="379"/>
        </pc:sldMkLst>
      </pc:sldChg>
      <pc:sldChg chg="addSp delSp modSp add mod">
        <pc:chgData name="Sophie Devolder" userId="4c438716-b607-4364-bf60-17d98ac01107" providerId="ADAL" clId="{9142D94E-4482-4EF3-8B7E-E96C10869591}" dt="2023-04-13T09:05:23.901" v="11709" actId="1076"/>
        <pc:sldMkLst>
          <pc:docMk/>
          <pc:sldMk cId="1053332517" sldId="380"/>
        </pc:sldMkLst>
      </pc:sldChg>
      <pc:sldChg chg="addSp delSp modSp add mod modNotesTx">
        <pc:chgData name="Sophie Devolder" userId="4c438716-b607-4364-bf60-17d98ac01107" providerId="ADAL" clId="{9142D94E-4482-4EF3-8B7E-E96C10869591}" dt="2023-04-13T11:12:20.511" v="11998" actId="20577"/>
        <pc:sldMkLst>
          <pc:docMk/>
          <pc:sldMk cId="308720219" sldId="381"/>
        </pc:sldMkLst>
      </pc:sldChg>
      <pc:sldChg chg="delSp modSp add del mod">
        <pc:chgData name="Sophie Devolder" userId="4c438716-b607-4364-bf60-17d98ac01107" providerId="ADAL" clId="{9142D94E-4482-4EF3-8B7E-E96C10869591}" dt="2023-04-13T11:18:07.796" v="12287" actId="47"/>
        <pc:sldMkLst>
          <pc:docMk/>
          <pc:sldMk cId="514869053" sldId="382"/>
        </pc:sldMkLst>
      </pc:sldChg>
      <pc:sldChg chg="addSp delSp modSp add mod">
        <pc:chgData name="Sophie Devolder" userId="4c438716-b607-4364-bf60-17d98ac01107" providerId="ADAL" clId="{9142D94E-4482-4EF3-8B7E-E96C10869591}" dt="2023-04-13T11:29:38.283" v="12567" actId="1076"/>
        <pc:sldMkLst>
          <pc:docMk/>
          <pc:sldMk cId="963909490" sldId="382"/>
        </pc:sldMkLst>
      </pc:sldChg>
      <pc:sldChg chg="addSp delSp modSp add mod">
        <pc:chgData name="Sophie Devolder" userId="4c438716-b607-4364-bf60-17d98ac01107" providerId="ADAL" clId="{9142D94E-4482-4EF3-8B7E-E96C10869591}" dt="2023-04-13T11:35:52.682" v="12650" actId="14100"/>
        <pc:sldMkLst>
          <pc:docMk/>
          <pc:sldMk cId="3398402131" sldId="383"/>
        </pc:sldMkLst>
      </pc:sldChg>
      <pc:sldChg chg="addSp delSp modSp add mod">
        <pc:chgData name="Sophie Devolder" userId="4c438716-b607-4364-bf60-17d98ac01107" providerId="ADAL" clId="{9142D94E-4482-4EF3-8B7E-E96C10869591}" dt="2023-04-13T11:42:30.531" v="12982" actId="1076"/>
        <pc:sldMkLst>
          <pc:docMk/>
          <pc:sldMk cId="1851393385" sldId="384"/>
        </pc:sldMkLst>
      </pc:sldChg>
      <pc:sldChg chg="addSp delSp modSp add mod">
        <pc:chgData name="Sophie Devolder" userId="4c438716-b607-4364-bf60-17d98ac01107" providerId="ADAL" clId="{9142D94E-4482-4EF3-8B7E-E96C10869591}" dt="2023-04-13T11:45:53.787" v="13203" actId="20577"/>
        <pc:sldMkLst>
          <pc:docMk/>
          <pc:sldMk cId="2575241164" sldId="385"/>
        </pc:sldMkLst>
      </pc:sldChg>
      <pc:sldChg chg="addSp delSp modSp add mod">
        <pc:chgData name="Sophie Devolder" userId="4c438716-b607-4364-bf60-17d98ac01107" providerId="ADAL" clId="{9142D94E-4482-4EF3-8B7E-E96C10869591}" dt="2023-04-13T11:47:21.971" v="13366" actId="1076"/>
        <pc:sldMkLst>
          <pc:docMk/>
          <pc:sldMk cId="3570705942" sldId="386"/>
        </pc:sldMkLst>
      </pc:sldChg>
    </pc:docChg>
  </pc:docChgLst>
  <pc:docChgLst>
    <pc:chgData name="Gaël Cauwelier" userId="S::gael.cauwelier@informat.be::80be3279-d5c7-4dc3-9280-fa7814d95fae" providerId="AD" clId="Web-{49ED5244-7051-68FC-3501-05A8DFD2CF1E}"/>
    <pc:docChg chg="modSld">
      <pc:chgData name="Gaël Cauwelier" userId="S::gael.cauwelier@informat.be::80be3279-d5c7-4dc3-9280-fa7814d95fae" providerId="AD" clId="Web-{49ED5244-7051-68FC-3501-05A8DFD2CF1E}" dt="2024-02-15T08:56:32.434" v="1" actId="20577"/>
      <pc:docMkLst>
        <pc:docMk/>
      </pc:docMkLst>
      <pc:sldChg chg="modSp">
        <pc:chgData name="Gaël Cauwelier" userId="S::gael.cauwelier@informat.be::80be3279-d5c7-4dc3-9280-fa7814d95fae" providerId="AD" clId="Web-{49ED5244-7051-68FC-3501-05A8DFD2CF1E}" dt="2024-02-15T08:56:32.434" v="1" actId="20577"/>
        <pc:sldMkLst>
          <pc:docMk/>
          <pc:sldMk cId="2242634877" sldId="265"/>
        </pc:sldMkLst>
      </pc:sldChg>
    </pc:docChg>
  </pc:docChgLst>
  <pc:docChgLst>
    <pc:chgData name="Sophie Devolder" userId="4c438716-b607-4364-bf60-17d98ac01107" providerId="ADAL" clId="{57E4390B-3A22-4857-AC86-94BC861BD0F1}"/>
    <pc:docChg chg="undo custSel delSld modSld">
      <pc:chgData name="Sophie Devolder" userId="4c438716-b607-4364-bf60-17d98ac01107" providerId="ADAL" clId="{57E4390B-3A22-4857-AC86-94BC861BD0F1}" dt="2025-01-24T13:38:28.927" v="125" actId="164"/>
      <pc:docMkLst>
        <pc:docMk/>
      </pc:docMkLst>
      <pc:sldChg chg="modNotesTx">
        <pc:chgData name="Sophie Devolder" userId="4c438716-b607-4364-bf60-17d98ac01107" providerId="ADAL" clId="{57E4390B-3A22-4857-AC86-94BC861BD0F1}" dt="2025-01-20T14:09:16.748" v="0" actId="6549"/>
        <pc:sldMkLst>
          <pc:docMk/>
          <pc:sldMk cId="3080497162" sldId="263"/>
        </pc:sldMkLst>
      </pc:sldChg>
      <pc:sldChg chg="modNotesTx">
        <pc:chgData name="Sophie Devolder" userId="4c438716-b607-4364-bf60-17d98ac01107" providerId="ADAL" clId="{57E4390B-3A22-4857-AC86-94BC861BD0F1}" dt="2025-01-20T14:10:18.568" v="23" actId="6549"/>
        <pc:sldMkLst>
          <pc:docMk/>
          <pc:sldMk cId="1040948158" sldId="267"/>
        </pc:sldMkLst>
      </pc:sldChg>
      <pc:sldChg chg="modNotesTx">
        <pc:chgData name="Sophie Devolder" userId="4c438716-b607-4364-bf60-17d98ac01107" providerId="ADAL" clId="{57E4390B-3A22-4857-AC86-94BC861BD0F1}" dt="2025-01-20T14:11:12.898" v="47" actId="6549"/>
        <pc:sldMkLst>
          <pc:docMk/>
          <pc:sldMk cId="1923090323" sldId="279"/>
        </pc:sldMkLst>
      </pc:sldChg>
      <pc:sldChg chg="modNotesTx">
        <pc:chgData name="Sophie Devolder" userId="4c438716-b607-4364-bf60-17d98ac01107" providerId="ADAL" clId="{57E4390B-3A22-4857-AC86-94BC861BD0F1}" dt="2025-01-20T14:11:19.228" v="50" actId="6549"/>
        <pc:sldMkLst>
          <pc:docMk/>
          <pc:sldMk cId="3324241073" sldId="287"/>
        </pc:sldMkLst>
      </pc:sldChg>
      <pc:sldChg chg="modNotesTx">
        <pc:chgData name="Sophie Devolder" userId="4c438716-b607-4364-bf60-17d98ac01107" providerId="ADAL" clId="{57E4390B-3A22-4857-AC86-94BC861BD0F1}" dt="2025-01-20T14:11:21.176" v="51" actId="6549"/>
        <pc:sldMkLst>
          <pc:docMk/>
          <pc:sldMk cId="685675962" sldId="288"/>
        </pc:sldMkLst>
      </pc:sldChg>
      <pc:sldChg chg="modNotesTx">
        <pc:chgData name="Sophie Devolder" userId="4c438716-b607-4364-bf60-17d98ac01107" providerId="ADAL" clId="{57E4390B-3A22-4857-AC86-94BC861BD0F1}" dt="2025-01-20T14:11:23.642" v="52" actId="6549"/>
        <pc:sldMkLst>
          <pc:docMk/>
          <pc:sldMk cId="912489971" sldId="290"/>
        </pc:sldMkLst>
      </pc:sldChg>
      <pc:sldChg chg="modNotesTx">
        <pc:chgData name="Sophie Devolder" userId="4c438716-b607-4364-bf60-17d98ac01107" providerId="ADAL" clId="{57E4390B-3A22-4857-AC86-94BC861BD0F1}" dt="2025-01-20T14:09:39.658" v="9" actId="6549"/>
        <pc:sldMkLst>
          <pc:docMk/>
          <pc:sldMk cId="724829005" sldId="292"/>
        </pc:sldMkLst>
      </pc:sldChg>
      <pc:sldChg chg="modNotesTx">
        <pc:chgData name="Sophie Devolder" userId="4c438716-b607-4364-bf60-17d98ac01107" providerId="ADAL" clId="{57E4390B-3A22-4857-AC86-94BC861BD0F1}" dt="2025-01-20T14:11:14.995" v="48" actId="6549"/>
        <pc:sldMkLst>
          <pc:docMk/>
          <pc:sldMk cId="2957504016" sldId="304"/>
        </pc:sldMkLst>
      </pc:sldChg>
      <pc:sldChg chg="modNotesTx">
        <pc:chgData name="Sophie Devolder" userId="4c438716-b607-4364-bf60-17d98ac01107" providerId="ADAL" clId="{57E4390B-3A22-4857-AC86-94BC861BD0F1}" dt="2025-01-20T14:09:25.837" v="4" actId="6549"/>
        <pc:sldMkLst>
          <pc:docMk/>
          <pc:sldMk cId="1258013722" sldId="309"/>
        </pc:sldMkLst>
      </pc:sldChg>
      <pc:sldChg chg="modSp del mod modNotesTx">
        <pc:chgData name="Sophie Devolder" userId="4c438716-b607-4364-bf60-17d98ac01107" providerId="ADAL" clId="{57E4390B-3A22-4857-AC86-94BC861BD0F1}" dt="2025-01-23T11:38:43.147" v="68" actId="47"/>
        <pc:sldMkLst>
          <pc:docMk/>
          <pc:sldMk cId="676756989" sldId="347"/>
        </pc:sldMkLst>
      </pc:sldChg>
      <pc:sldChg chg="modNotesTx">
        <pc:chgData name="Sophie Devolder" userId="4c438716-b607-4364-bf60-17d98ac01107" providerId="ADAL" clId="{57E4390B-3A22-4857-AC86-94BC861BD0F1}" dt="2025-01-20T14:09:18.869" v="1" actId="6549"/>
        <pc:sldMkLst>
          <pc:docMk/>
          <pc:sldMk cId="3945532239" sldId="390"/>
        </pc:sldMkLst>
      </pc:sldChg>
      <pc:sldChg chg="modNotesTx">
        <pc:chgData name="Sophie Devolder" userId="4c438716-b607-4364-bf60-17d98ac01107" providerId="ADAL" clId="{57E4390B-3A22-4857-AC86-94BC861BD0F1}" dt="2025-01-20T14:09:30.964" v="6" actId="6549"/>
        <pc:sldMkLst>
          <pc:docMk/>
          <pc:sldMk cId="2550957532" sldId="391"/>
        </pc:sldMkLst>
      </pc:sldChg>
      <pc:sldChg chg="modNotesTx">
        <pc:chgData name="Sophie Devolder" userId="4c438716-b607-4364-bf60-17d98ac01107" providerId="ADAL" clId="{57E4390B-3A22-4857-AC86-94BC861BD0F1}" dt="2025-01-20T14:09:21.464" v="2" actId="6549"/>
        <pc:sldMkLst>
          <pc:docMk/>
          <pc:sldMk cId="2794430730" sldId="403"/>
        </pc:sldMkLst>
      </pc:sldChg>
      <pc:sldChg chg="addSp delSp modSp mod modNotesTx">
        <pc:chgData name="Sophie Devolder" userId="4c438716-b607-4364-bf60-17d98ac01107" providerId="ADAL" clId="{57E4390B-3A22-4857-AC86-94BC861BD0F1}" dt="2025-01-24T13:31:45.212" v="91" actId="1038"/>
        <pc:sldMkLst>
          <pc:docMk/>
          <pc:sldMk cId="2924132684" sldId="405"/>
        </pc:sldMkLst>
        <pc:grpChg chg="del">
          <ac:chgData name="Sophie Devolder" userId="4c438716-b607-4364-bf60-17d98ac01107" providerId="ADAL" clId="{57E4390B-3A22-4857-AC86-94BC861BD0F1}" dt="2025-01-24T13:27:11.785" v="73" actId="165"/>
          <ac:grpSpMkLst>
            <pc:docMk/>
            <pc:sldMk cId="2924132684" sldId="405"/>
            <ac:grpSpMk id="4" creationId="{9B4FFECD-E816-368F-DF3F-C59B4518E783}"/>
          </ac:grpSpMkLst>
        </pc:grpChg>
        <pc:picChg chg="add del mod topLvl">
          <ac:chgData name="Sophie Devolder" userId="4c438716-b607-4364-bf60-17d98ac01107" providerId="ADAL" clId="{57E4390B-3A22-4857-AC86-94BC861BD0F1}" dt="2025-01-24T13:31:28.041" v="77" actId="478"/>
          <ac:picMkLst>
            <pc:docMk/>
            <pc:sldMk cId="2924132684" sldId="405"/>
            <ac:picMk id="5" creationId="{5C083860-742F-DB22-46EA-E39C43B99B90}"/>
          </ac:picMkLst>
        </pc:picChg>
        <pc:picChg chg="add del mod topLvl">
          <ac:chgData name="Sophie Devolder" userId="4c438716-b607-4364-bf60-17d98ac01107" providerId="ADAL" clId="{57E4390B-3A22-4857-AC86-94BC861BD0F1}" dt="2025-01-24T13:31:23.898" v="76" actId="478"/>
          <ac:picMkLst>
            <pc:docMk/>
            <pc:sldMk cId="2924132684" sldId="405"/>
            <ac:picMk id="6" creationId="{A66D83AE-E601-46CD-3198-F5F9BDB1C689}"/>
          </ac:picMkLst>
        </pc:picChg>
        <pc:picChg chg="add mod">
          <ac:chgData name="Sophie Devolder" userId="4c438716-b607-4364-bf60-17d98ac01107" providerId="ADAL" clId="{57E4390B-3A22-4857-AC86-94BC861BD0F1}" dt="2025-01-24T13:31:45.212" v="91" actId="1038"/>
          <ac:picMkLst>
            <pc:docMk/>
            <pc:sldMk cId="2924132684" sldId="405"/>
            <ac:picMk id="7" creationId="{535F6AEA-B616-6743-C0BB-15D871B56400}"/>
          </ac:picMkLst>
        </pc:picChg>
      </pc:sldChg>
      <pc:sldChg chg="del modNotesTx">
        <pc:chgData name="Sophie Devolder" userId="4c438716-b607-4364-bf60-17d98ac01107" providerId="ADAL" clId="{57E4390B-3A22-4857-AC86-94BC861BD0F1}" dt="2025-01-23T11:37:44.594" v="66" actId="47"/>
        <pc:sldMkLst>
          <pc:docMk/>
          <pc:sldMk cId="3877634569" sldId="422"/>
        </pc:sldMkLst>
      </pc:sldChg>
      <pc:sldChg chg="modNotesTx">
        <pc:chgData name="Sophie Devolder" userId="4c438716-b607-4364-bf60-17d98ac01107" providerId="ADAL" clId="{57E4390B-3A22-4857-AC86-94BC861BD0F1}" dt="2025-01-20T14:09:37.825" v="8" actId="6549"/>
        <pc:sldMkLst>
          <pc:docMk/>
          <pc:sldMk cId="1717205468" sldId="423"/>
        </pc:sldMkLst>
      </pc:sldChg>
      <pc:sldChg chg="modNotesTx">
        <pc:chgData name="Sophie Devolder" userId="4c438716-b607-4364-bf60-17d98ac01107" providerId="ADAL" clId="{57E4390B-3A22-4857-AC86-94BC861BD0F1}" dt="2025-01-20T14:09:49.580" v="11" actId="6549"/>
        <pc:sldMkLst>
          <pc:docMk/>
          <pc:sldMk cId="175450622" sldId="424"/>
        </pc:sldMkLst>
      </pc:sldChg>
      <pc:sldChg chg="modNotesTx">
        <pc:chgData name="Sophie Devolder" userId="4c438716-b607-4364-bf60-17d98ac01107" providerId="ADAL" clId="{57E4390B-3A22-4857-AC86-94BC861BD0F1}" dt="2025-01-20T14:09:52.646" v="12" actId="6549"/>
        <pc:sldMkLst>
          <pc:docMk/>
          <pc:sldMk cId="2707975333" sldId="425"/>
        </pc:sldMkLst>
      </pc:sldChg>
      <pc:sldChg chg="addSp delSp modSp mod modNotesTx">
        <pc:chgData name="Sophie Devolder" userId="4c438716-b607-4364-bf60-17d98ac01107" providerId="ADAL" clId="{57E4390B-3A22-4857-AC86-94BC861BD0F1}" dt="2025-01-22T07:53:12.631" v="65"/>
        <pc:sldMkLst>
          <pc:docMk/>
          <pc:sldMk cId="4085564852" sldId="426"/>
        </pc:sldMkLst>
        <pc:grpChg chg="add mod">
          <ac:chgData name="Sophie Devolder" userId="4c438716-b607-4364-bf60-17d98ac01107" providerId="ADAL" clId="{57E4390B-3A22-4857-AC86-94BC861BD0F1}" dt="2025-01-22T07:53:12.631" v="65"/>
          <ac:grpSpMkLst>
            <pc:docMk/>
            <pc:sldMk cId="4085564852" sldId="426"/>
            <ac:grpSpMk id="7" creationId="{B8C06AEE-07B6-DDC4-EE29-218965A12801}"/>
          </ac:grpSpMkLst>
        </pc:grpChg>
        <pc:picChg chg="mod">
          <ac:chgData name="Sophie Devolder" userId="4c438716-b607-4364-bf60-17d98ac01107" providerId="ADAL" clId="{57E4390B-3A22-4857-AC86-94BC861BD0F1}" dt="2025-01-22T07:53:12.631" v="65"/>
          <ac:picMkLst>
            <pc:docMk/>
            <pc:sldMk cId="4085564852" sldId="426"/>
            <ac:picMk id="10" creationId="{15EB5646-AC0C-B09E-ED90-FA07A545B261}"/>
          </ac:picMkLst>
        </pc:picChg>
        <pc:picChg chg="mod">
          <ac:chgData name="Sophie Devolder" userId="4c438716-b607-4364-bf60-17d98ac01107" providerId="ADAL" clId="{57E4390B-3A22-4857-AC86-94BC861BD0F1}" dt="2025-01-22T07:53:12.631" v="65"/>
          <ac:picMkLst>
            <pc:docMk/>
            <pc:sldMk cId="4085564852" sldId="426"/>
            <ac:picMk id="12" creationId="{9F14DAD7-A036-5E0B-891C-75DC4F6DC985}"/>
          </ac:picMkLst>
        </pc:picChg>
      </pc:sldChg>
      <pc:sldChg chg="modNotesTx">
        <pc:chgData name="Sophie Devolder" userId="4c438716-b607-4364-bf60-17d98ac01107" providerId="ADAL" clId="{57E4390B-3A22-4857-AC86-94BC861BD0F1}" dt="2025-01-20T14:09:59.652" v="15" actId="6549"/>
        <pc:sldMkLst>
          <pc:docMk/>
          <pc:sldMk cId="3092034883" sldId="427"/>
        </pc:sldMkLst>
      </pc:sldChg>
      <pc:sldChg chg="modNotesTx">
        <pc:chgData name="Sophie Devolder" userId="4c438716-b607-4364-bf60-17d98ac01107" providerId="ADAL" clId="{57E4390B-3A22-4857-AC86-94BC861BD0F1}" dt="2025-01-20T14:10:01.315" v="16" actId="6549"/>
        <pc:sldMkLst>
          <pc:docMk/>
          <pc:sldMk cId="2112278619" sldId="428"/>
        </pc:sldMkLst>
      </pc:sldChg>
      <pc:sldChg chg="modNotesTx">
        <pc:chgData name="Sophie Devolder" userId="4c438716-b607-4364-bf60-17d98ac01107" providerId="ADAL" clId="{57E4390B-3A22-4857-AC86-94BC861BD0F1}" dt="2025-01-20T14:10:03.121" v="17" actId="6549"/>
        <pc:sldMkLst>
          <pc:docMk/>
          <pc:sldMk cId="3924208492" sldId="429"/>
        </pc:sldMkLst>
      </pc:sldChg>
      <pc:sldChg chg="modNotesTx">
        <pc:chgData name="Sophie Devolder" userId="4c438716-b607-4364-bf60-17d98ac01107" providerId="ADAL" clId="{57E4390B-3A22-4857-AC86-94BC861BD0F1}" dt="2025-01-20T14:10:07.488" v="18" actId="6549"/>
        <pc:sldMkLst>
          <pc:docMk/>
          <pc:sldMk cId="1676234427" sldId="431"/>
        </pc:sldMkLst>
      </pc:sldChg>
      <pc:sldChg chg="modNotesTx">
        <pc:chgData name="Sophie Devolder" userId="4c438716-b607-4364-bf60-17d98ac01107" providerId="ADAL" clId="{57E4390B-3A22-4857-AC86-94BC861BD0F1}" dt="2025-01-20T14:10:09.402" v="19" actId="6549"/>
        <pc:sldMkLst>
          <pc:docMk/>
          <pc:sldMk cId="2673637945" sldId="432"/>
        </pc:sldMkLst>
      </pc:sldChg>
      <pc:sldChg chg="modNotesTx">
        <pc:chgData name="Sophie Devolder" userId="4c438716-b607-4364-bf60-17d98ac01107" providerId="ADAL" clId="{57E4390B-3A22-4857-AC86-94BC861BD0F1}" dt="2025-01-20T14:10:11.824" v="20" actId="6549"/>
        <pc:sldMkLst>
          <pc:docMk/>
          <pc:sldMk cId="3280818100" sldId="433"/>
        </pc:sldMkLst>
      </pc:sldChg>
      <pc:sldChg chg="modNotesTx">
        <pc:chgData name="Sophie Devolder" userId="4c438716-b607-4364-bf60-17d98ac01107" providerId="ADAL" clId="{57E4390B-3A22-4857-AC86-94BC861BD0F1}" dt="2025-01-20T14:10:14.101" v="21" actId="6549"/>
        <pc:sldMkLst>
          <pc:docMk/>
          <pc:sldMk cId="3690950863" sldId="434"/>
        </pc:sldMkLst>
      </pc:sldChg>
      <pc:sldChg chg="modNotesTx">
        <pc:chgData name="Sophie Devolder" userId="4c438716-b607-4364-bf60-17d98ac01107" providerId="ADAL" clId="{57E4390B-3A22-4857-AC86-94BC861BD0F1}" dt="2025-01-20T14:10:16.491" v="22" actId="6549"/>
        <pc:sldMkLst>
          <pc:docMk/>
          <pc:sldMk cId="4098653790" sldId="435"/>
        </pc:sldMkLst>
      </pc:sldChg>
      <pc:sldChg chg="modNotesTx">
        <pc:chgData name="Sophie Devolder" userId="4c438716-b607-4364-bf60-17d98ac01107" providerId="ADAL" clId="{57E4390B-3A22-4857-AC86-94BC861BD0F1}" dt="2025-01-20T14:10:24.032" v="25" actId="6549"/>
        <pc:sldMkLst>
          <pc:docMk/>
          <pc:sldMk cId="76728227" sldId="436"/>
        </pc:sldMkLst>
      </pc:sldChg>
      <pc:sldChg chg="modNotesTx">
        <pc:chgData name="Sophie Devolder" userId="4c438716-b607-4364-bf60-17d98ac01107" providerId="ADAL" clId="{57E4390B-3A22-4857-AC86-94BC861BD0F1}" dt="2025-01-20T14:10:28.360" v="27" actId="6549"/>
        <pc:sldMkLst>
          <pc:docMk/>
          <pc:sldMk cId="546222274" sldId="437"/>
        </pc:sldMkLst>
      </pc:sldChg>
      <pc:sldChg chg="modNotesTx">
        <pc:chgData name="Sophie Devolder" userId="4c438716-b607-4364-bf60-17d98ac01107" providerId="ADAL" clId="{57E4390B-3A22-4857-AC86-94BC861BD0F1}" dt="2025-01-20T14:10:26.459" v="26" actId="6549"/>
        <pc:sldMkLst>
          <pc:docMk/>
          <pc:sldMk cId="1768639593" sldId="438"/>
        </pc:sldMkLst>
      </pc:sldChg>
      <pc:sldChg chg="modNotesTx">
        <pc:chgData name="Sophie Devolder" userId="4c438716-b607-4364-bf60-17d98ac01107" providerId="ADAL" clId="{57E4390B-3A22-4857-AC86-94BC861BD0F1}" dt="2025-01-20T14:10:31.830" v="28" actId="6549"/>
        <pc:sldMkLst>
          <pc:docMk/>
          <pc:sldMk cId="3011762586" sldId="439"/>
        </pc:sldMkLst>
      </pc:sldChg>
      <pc:sldChg chg="modNotesTx">
        <pc:chgData name="Sophie Devolder" userId="4c438716-b607-4364-bf60-17d98ac01107" providerId="ADAL" clId="{57E4390B-3A22-4857-AC86-94BC861BD0F1}" dt="2025-01-20T14:10:35.617" v="30" actId="6549"/>
        <pc:sldMkLst>
          <pc:docMk/>
          <pc:sldMk cId="4010894188" sldId="440"/>
        </pc:sldMkLst>
      </pc:sldChg>
      <pc:sldChg chg="modNotesTx">
        <pc:chgData name="Sophie Devolder" userId="4c438716-b607-4364-bf60-17d98ac01107" providerId="ADAL" clId="{57E4390B-3A22-4857-AC86-94BC861BD0F1}" dt="2025-01-20T14:10:38.112" v="31" actId="6549"/>
        <pc:sldMkLst>
          <pc:docMk/>
          <pc:sldMk cId="2084472889" sldId="441"/>
        </pc:sldMkLst>
      </pc:sldChg>
      <pc:sldChg chg="modNotesTx">
        <pc:chgData name="Sophie Devolder" userId="4c438716-b607-4364-bf60-17d98ac01107" providerId="ADAL" clId="{57E4390B-3A22-4857-AC86-94BC861BD0F1}" dt="2025-01-20T14:10:39.963" v="32" actId="6549"/>
        <pc:sldMkLst>
          <pc:docMk/>
          <pc:sldMk cId="4001153839" sldId="442"/>
        </pc:sldMkLst>
      </pc:sldChg>
      <pc:sldChg chg="modNotesTx">
        <pc:chgData name="Sophie Devolder" userId="4c438716-b607-4364-bf60-17d98ac01107" providerId="ADAL" clId="{57E4390B-3A22-4857-AC86-94BC861BD0F1}" dt="2025-01-20T14:10:41.847" v="33" actId="6549"/>
        <pc:sldMkLst>
          <pc:docMk/>
          <pc:sldMk cId="479821844" sldId="443"/>
        </pc:sldMkLst>
      </pc:sldChg>
      <pc:sldChg chg="addSp delSp modSp mod modNotesTx">
        <pc:chgData name="Sophie Devolder" userId="4c438716-b607-4364-bf60-17d98ac01107" providerId="ADAL" clId="{57E4390B-3A22-4857-AC86-94BC861BD0F1}" dt="2025-01-24T13:38:28.927" v="125" actId="164"/>
        <pc:sldMkLst>
          <pc:docMk/>
          <pc:sldMk cId="550662348" sldId="444"/>
        </pc:sldMkLst>
        <pc:spChg chg="add mod">
          <ac:chgData name="Sophie Devolder" userId="4c438716-b607-4364-bf60-17d98ac01107" providerId="ADAL" clId="{57E4390B-3A22-4857-AC86-94BC861BD0F1}" dt="2025-01-24T13:38:28.927" v="125" actId="164"/>
          <ac:spMkLst>
            <pc:docMk/>
            <pc:sldMk cId="550662348" sldId="444"/>
            <ac:spMk id="5" creationId="{A670C0C9-CB60-A3E4-EE9A-E9A35ABC2845}"/>
          </ac:spMkLst>
        </pc:spChg>
        <pc:spChg chg="mod">
          <ac:chgData name="Sophie Devolder" userId="4c438716-b607-4364-bf60-17d98ac01107" providerId="ADAL" clId="{57E4390B-3A22-4857-AC86-94BC861BD0F1}" dt="2025-01-24T13:36:03.564" v="108" actId="6549"/>
          <ac:spMkLst>
            <pc:docMk/>
            <pc:sldMk cId="550662348" sldId="444"/>
            <ac:spMk id="7" creationId="{538C14BA-6E8A-3843-D6C5-2FA2117499E0}"/>
          </ac:spMkLst>
        </pc:spChg>
        <pc:spChg chg="add mod">
          <ac:chgData name="Sophie Devolder" userId="4c438716-b607-4364-bf60-17d98ac01107" providerId="ADAL" clId="{57E4390B-3A22-4857-AC86-94BC861BD0F1}" dt="2025-01-24T13:38:28.927" v="125" actId="164"/>
          <ac:spMkLst>
            <pc:docMk/>
            <pc:sldMk cId="550662348" sldId="444"/>
            <ac:spMk id="8" creationId="{C444EFBE-7662-1B13-3EAA-1314935A6099}"/>
          </ac:spMkLst>
        </pc:spChg>
        <pc:grpChg chg="add mod">
          <ac:chgData name="Sophie Devolder" userId="4c438716-b607-4364-bf60-17d98ac01107" providerId="ADAL" clId="{57E4390B-3A22-4857-AC86-94BC861BD0F1}" dt="2025-01-24T13:38:28.927" v="125" actId="164"/>
          <ac:grpSpMkLst>
            <pc:docMk/>
            <pc:sldMk cId="550662348" sldId="444"/>
            <ac:grpSpMk id="9" creationId="{BAC7BE84-78FA-7723-EC20-CF27D2EE2563}"/>
          </ac:grpSpMkLst>
        </pc:grpChg>
        <pc:picChg chg="add mod">
          <ac:chgData name="Sophie Devolder" userId="4c438716-b607-4364-bf60-17d98ac01107" providerId="ADAL" clId="{57E4390B-3A22-4857-AC86-94BC861BD0F1}" dt="2025-01-24T13:38:28.927" v="125" actId="164"/>
          <ac:picMkLst>
            <pc:docMk/>
            <pc:sldMk cId="550662348" sldId="444"/>
            <ac:picMk id="3" creationId="{9B8DB81B-22F0-A5C2-C627-47CC408A62E5}"/>
          </ac:picMkLst>
        </pc:picChg>
        <pc:picChg chg="del mod">
          <ac:chgData name="Sophie Devolder" userId="4c438716-b607-4364-bf60-17d98ac01107" providerId="ADAL" clId="{57E4390B-3A22-4857-AC86-94BC861BD0F1}" dt="2025-01-24T13:36:53.625" v="110" actId="478"/>
          <ac:picMkLst>
            <pc:docMk/>
            <pc:sldMk cId="550662348" sldId="444"/>
            <ac:picMk id="4" creationId="{B95E49C7-98A9-DFF3-1D16-2889DFE5249C}"/>
          </ac:picMkLst>
        </pc:picChg>
      </pc:sldChg>
      <pc:sldChg chg="modNotesTx">
        <pc:chgData name="Sophie Devolder" userId="4c438716-b607-4364-bf60-17d98ac01107" providerId="ADAL" clId="{57E4390B-3A22-4857-AC86-94BC861BD0F1}" dt="2025-01-20T14:10:53.324" v="38" actId="5793"/>
        <pc:sldMkLst>
          <pc:docMk/>
          <pc:sldMk cId="2255897444" sldId="445"/>
        </pc:sldMkLst>
      </pc:sldChg>
      <pc:sldChg chg="modNotesTx">
        <pc:chgData name="Sophie Devolder" userId="4c438716-b607-4364-bf60-17d98ac01107" providerId="ADAL" clId="{57E4390B-3A22-4857-AC86-94BC861BD0F1}" dt="2025-01-20T14:10:57.597" v="40" actId="5793"/>
        <pc:sldMkLst>
          <pc:docMk/>
          <pc:sldMk cId="1789563958" sldId="446"/>
        </pc:sldMkLst>
      </pc:sldChg>
      <pc:sldChg chg="modNotesTx">
        <pc:chgData name="Sophie Devolder" userId="4c438716-b607-4364-bf60-17d98ac01107" providerId="ADAL" clId="{57E4390B-3A22-4857-AC86-94BC861BD0F1}" dt="2025-01-20T14:11:00.114" v="41" actId="6549"/>
        <pc:sldMkLst>
          <pc:docMk/>
          <pc:sldMk cId="3245997979" sldId="447"/>
        </pc:sldMkLst>
      </pc:sldChg>
      <pc:sldChg chg="modNotesTx">
        <pc:chgData name="Sophie Devolder" userId="4c438716-b607-4364-bf60-17d98ac01107" providerId="ADAL" clId="{57E4390B-3A22-4857-AC86-94BC861BD0F1}" dt="2025-01-20T14:11:01.873" v="42" actId="6549"/>
        <pc:sldMkLst>
          <pc:docMk/>
          <pc:sldMk cId="2411076975" sldId="448"/>
        </pc:sldMkLst>
      </pc:sldChg>
      <pc:sldChg chg="modNotesTx">
        <pc:chgData name="Sophie Devolder" userId="4c438716-b607-4364-bf60-17d98ac01107" providerId="ADAL" clId="{57E4390B-3A22-4857-AC86-94BC861BD0F1}" dt="2025-01-20T14:11:06.137" v="44" actId="6549"/>
        <pc:sldMkLst>
          <pc:docMk/>
          <pc:sldMk cId="3042311990" sldId="449"/>
        </pc:sldMkLst>
      </pc:sldChg>
      <pc:sldChg chg="modNotesTx">
        <pc:chgData name="Sophie Devolder" userId="4c438716-b607-4364-bf60-17d98ac01107" providerId="ADAL" clId="{57E4390B-3A22-4857-AC86-94BC861BD0F1}" dt="2025-01-20T14:11:08.455" v="45" actId="6549"/>
        <pc:sldMkLst>
          <pc:docMk/>
          <pc:sldMk cId="2864655515" sldId="450"/>
        </pc:sldMkLst>
      </pc:sldChg>
      <pc:sldChg chg="modNotesTx">
        <pc:chgData name="Sophie Devolder" userId="4c438716-b607-4364-bf60-17d98ac01107" providerId="ADAL" clId="{57E4390B-3A22-4857-AC86-94BC861BD0F1}" dt="2025-01-20T14:11:03.900" v="43" actId="6549"/>
        <pc:sldMkLst>
          <pc:docMk/>
          <pc:sldMk cId="393979679" sldId="451"/>
        </pc:sldMkLst>
      </pc:sldChg>
      <pc:sldChg chg="modNotesTx">
        <pc:chgData name="Sophie Devolder" userId="4c438716-b607-4364-bf60-17d98ac01107" providerId="ADAL" clId="{57E4390B-3A22-4857-AC86-94BC861BD0F1}" dt="2025-01-20T14:11:10.555" v="46" actId="6549"/>
        <pc:sldMkLst>
          <pc:docMk/>
          <pc:sldMk cId="1365970662" sldId="452"/>
        </pc:sldMkLst>
      </pc:sldChg>
      <pc:sldChg chg="modNotesTx">
        <pc:chgData name="Sophie Devolder" userId="4c438716-b607-4364-bf60-17d98ac01107" providerId="ADAL" clId="{57E4390B-3A22-4857-AC86-94BC861BD0F1}" dt="2025-01-20T14:09:28.650" v="5" actId="6549"/>
        <pc:sldMkLst>
          <pc:docMk/>
          <pc:sldMk cId="3218196990" sldId="453"/>
        </pc:sldMkLst>
      </pc:sldChg>
      <pc:sldChg chg="modNotesTx">
        <pc:chgData name="Sophie Devolder" userId="4c438716-b607-4364-bf60-17d98ac01107" providerId="ADAL" clId="{57E4390B-3A22-4857-AC86-94BC861BD0F1}" dt="2025-01-20T14:09:24.015" v="3" actId="6549"/>
        <pc:sldMkLst>
          <pc:docMk/>
          <pc:sldMk cId="430971807" sldId="454"/>
        </pc:sldMkLst>
      </pc:sldChg>
      <pc:sldChg chg="modNotesTx">
        <pc:chgData name="Sophie Devolder" userId="4c438716-b607-4364-bf60-17d98ac01107" providerId="ADAL" clId="{57E4390B-3A22-4857-AC86-94BC861BD0F1}" dt="2025-01-20T14:10:43.975" v="34" actId="6549"/>
        <pc:sldMkLst>
          <pc:docMk/>
          <pc:sldMk cId="4009643727" sldId="456"/>
        </pc:sldMkLst>
      </pc:sldChg>
      <pc:sldChg chg="modNotesTx">
        <pc:chgData name="Sophie Devolder" userId="4c438716-b607-4364-bf60-17d98ac01107" providerId="ADAL" clId="{57E4390B-3A22-4857-AC86-94BC861BD0F1}" dt="2025-01-20T14:11:17.262" v="49" actId="6549"/>
        <pc:sldMkLst>
          <pc:docMk/>
          <pc:sldMk cId="4084537364" sldId="457"/>
        </pc:sldMkLst>
      </pc:sldChg>
      <pc:sldChg chg="modNotesTx">
        <pc:chgData name="Sophie Devolder" userId="4c438716-b607-4364-bf60-17d98ac01107" providerId="ADAL" clId="{57E4390B-3A22-4857-AC86-94BC861BD0F1}" dt="2025-01-20T14:10:33.850" v="29" actId="6549"/>
        <pc:sldMkLst>
          <pc:docMk/>
          <pc:sldMk cId="1418729873" sldId="458"/>
        </pc:sldMkLst>
      </pc:sldChg>
      <pc:sldChg chg="delSp mod modNotesTx">
        <pc:chgData name="Sophie Devolder" userId="4c438716-b607-4364-bf60-17d98ac01107" providerId="ADAL" clId="{57E4390B-3A22-4857-AC86-94BC861BD0F1}" dt="2025-01-23T11:38:56.441" v="72" actId="478"/>
        <pc:sldMkLst>
          <pc:docMk/>
          <pc:sldMk cId="269735566" sldId="459"/>
        </pc:sldMkLst>
        <pc:spChg chg="del">
          <ac:chgData name="Sophie Devolder" userId="4c438716-b607-4364-bf60-17d98ac01107" providerId="ADAL" clId="{57E4390B-3A22-4857-AC86-94BC861BD0F1}" dt="2025-01-23T11:38:56.441" v="72" actId="478"/>
          <ac:spMkLst>
            <pc:docMk/>
            <pc:sldMk cId="269735566" sldId="459"/>
            <ac:spMk id="2" creationId="{7E19D69A-321F-3B28-2DD0-9622402FE7B9}"/>
          </ac:spMkLst>
        </pc:spChg>
      </pc:sldChg>
      <pc:sldChg chg="delSp modSp mod modNotesTx">
        <pc:chgData name="Sophie Devolder" userId="4c438716-b607-4364-bf60-17d98ac01107" providerId="ADAL" clId="{57E4390B-3A22-4857-AC86-94BC861BD0F1}" dt="2025-01-23T11:38:50.338" v="71" actId="478"/>
        <pc:sldMkLst>
          <pc:docMk/>
          <pc:sldMk cId="2898554561" sldId="460"/>
        </pc:sldMkLst>
        <pc:spChg chg="del mod">
          <ac:chgData name="Sophie Devolder" userId="4c438716-b607-4364-bf60-17d98ac01107" providerId="ADAL" clId="{57E4390B-3A22-4857-AC86-94BC861BD0F1}" dt="2025-01-23T11:38:50.338" v="71" actId="478"/>
          <ac:spMkLst>
            <pc:docMk/>
            <pc:sldMk cId="2898554561" sldId="460"/>
            <ac:spMk id="2" creationId="{8151EAB0-08C0-3BA1-6575-B87304E4DD46}"/>
          </ac:spMkLst>
        </pc:spChg>
      </pc:sldChg>
    </pc:docChg>
  </pc:docChgLst>
  <pc:docChgLst>
    <pc:chgData name="Sophie Devolder" userId="S::sophie.devolder@plantyn.com::4c438716-b607-4364-bf60-17d98ac01107" providerId="AD" clId="Web-{C088B596-2322-614A-D201-A13143513A07}"/>
    <pc:docChg chg="modSld">
      <pc:chgData name="Sophie Devolder" userId="S::sophie.devolder@plantyn.com::4c438716-b607-4364-bf60-17d98ac01107" providerId="AD" clId="Web-{C088B596-2322-614A-D201-A13143513A07}" dt="2023-09-22T12:38:51.335" v="119"/>
      <pc:docMkLst>
        <pc:docMk/>
      </pc:docMkLst>
      <pc:sldChg chg="modNotes">
        <pc:chgData name="Sophie Devolder" userId="S::sophie.devolder@plantyn.com::4c438716-b607-4364-bf60-17d98ac01107" providerId="AD" clId="Web-{C088B596-2322-614A-D201-A13143513A07}" dt="2023-09-22T12:29:29.974" v="10"/>
        <pc:sldMkLst>
          <pc:docMk/>
          <pc:sldMk cId="2550957532" sldId="391"/>
        </pc:sldMkLst>
      </pc:sldChg>
      <pc:sldChg chg="modNotes">
        <pc:chgData name="Sophie Devolder" userId="S::sophie.devolder@plantyn.com::4c438716-b607-4364-bf60-17d98ac01107" providerId="AD" clId="Web-{C088B596-2322-614A-D201-A13143513A07}" dt="2023-09-22T12:38:51.335" v="119"/>
        <pc:sldMkLst>
          <pc:docMk/>
          <pc:sldMk cId="785898450" sldId="404"/>
        </pc:sldMkLst>
      </pc:sldChg>
    </pc:docChg>
  </pc:docChgLst>
  <pc:docChgLst>
    <pc:chgData name="Geert Versteele" userId="S::geert.versteele@informat.be::98d0e323-1e6d-410c-bdf1-5d5ea840dcc9" providerId="AD" clId="Web-{BA9460CB-D702-A25B-BBB4-A553A999B176}"/>
    <pc:docChg chg="mod">
      <pc:chgData name="Geert Versteele" userId="S::geert.versteele@informat.be::98d0e323-1e6d-410c-bdf1-5d5ea840dcc9" providerId="AD" clId="Web-{BA9460CB-D702-A25B-BBB4-A553A999B176}" dt="2023-01-16T10:10:01.963" v="2"/>
      <pc:docMkLst>
        <pc:docMk/>
      </pc:docMkLst>
      <pc:sldChg chg="addCm">
        <pc:chgData name="Geert Versteele" userId="S::geert.versteele@informat.be::98d0e323-1e6d-410c-bdf1-5d5ea840dcc9" providerId="AD" clId="Web-{BA9460CB-D702-A25B-BBB4-A553A999B176}" dt="2023-01-16T10:07:56.068" v="1"/>
        <pc:sldMkLst>
          <pc:docMk/>
          <pc:sldMk cId="3631081790" sldId="302"/>
        </pc:sldMkLst>
      </pc:sldChg>
      <pc:sldChg chg="addCm">
        <pc:chgData name="Geert Versteele" userId="S::geert.versteele@informat.be::98d0e323-1e6d-410c-bdf1-5d5ea840dcc9" providerId="AD" clId="Web-{BA9460CB-D702-A25B-BBB4-A553A999B176}" dt="2023-01-16T10:10:01.963" v="2"/>
        <pc:sldMkLst>
          <pc:docMk/>
          <pc:sldMk cId="658096648" sldId="305"/>
        </pc:sldMkLst>
      </pc:sldChg>
    </pc:docChg>
  </pc:docChgLst>
  <pc:docChgLst>
    <pc:chgData name="Stefanie van Zonhoven" userId="a658ef91-a567-455e-ba60-25d61273f917" providerId="ADAL" clId="{4FC18595-E269-4AD1-B24B-D3DB8D5B4BA5}"/>
    <pc:docChg chg="custSel modSld">
      <pc:chgData name="Stefanie van Zonhoven" userId="a658ef91-a567-455e-ba60-25d61273f917" providerId="ADAL" clId="{4FC18595-E269-4AD1-B24B-D3DB8D5B4BA5}" dt="2023-01-13T09:25:48.965" v="7" actId="313"/>
      <pc:docMkLst>
        <pc:docMk/>
      </pc:docMkLst>
      <pc:sldChg chg="modSp">
        <pc:chgData name="Stefanie van Zonhoven" userId="a658ef91-a567-455e-ba60-25d61273f917" providerId="ADAL" clId="{4FC18595-E269-4AD1-B24B-D3DB8D5B4BA5}" dt="2023-01-13T09:07:46.594" v="0" actId="313"/>
        <pc:sldMkLst>
          <pc:docMk/>
          <pc:sldMk cId="2242634877" sldId="265"/>
        </pc:sldMkLst>
      </pc:sldChg>
      <pc:sldChg chg="modSp mod">
        <pc:chgData name="Stefanie van Zonhoven" userId="a658ef91-a567-455e-ba60-25d61273f917" providerId="ADAL" clId="{4FC18595-E269-4AD1-B24B-D3DB8D5B4BA5}" dt="2023-01-13T09:08:00.947" v="5" actId="20577"/>
        <pc:sldMkLst>
          <pc:docMk/>
          <pc:sldMk cId="1040948158" sldId="267"/>
        </pc:sldMkLst>
      </pc:sldChg>
      <pc:sldChg chg="modNotesTx">
        <pc:chgData name="Stefanie van Zonhoven" userId="a658ef91-a567-455e-ba60-25d61273f917" providerId="ADAL" clId="{4FC18595-E269-4AD1-B24B-D3DB8D5B4BA5}" dt="2023-01-13T09:09:28.701" v="6" actId="313"/>
        <pc:sldMkLst>
          <pc:docMk/>
          <pc:sldMk cId="524864125" sldId="294"/>
        </pc:sldMkLst>
      </pc:sldChg>
      <pc:sldChg chg="modSp mod">
        <pc:chgData name="Stefanie van Zonhoven" userId="a658ef91-a567-455e-ba60-25d61273f917" providerId="ADAL" clId="{4FC18595-E269-4AD1-B24B-D3DB8D5B4BA5}" dt="2023-01-13T09:25:48.965" v="7" actId="313"/>
        <pc:sldMkLst>
          <pc:docMk/>
          <pc:sldMk cId="3779033519" sldId="314"/>
        </pc:sldMkLst>
      </pc:sldChg>
    </pc:docChg>
  </pc:docChgLst>
  <pc:docChgLst>
    <pc:chgData name="Sophie Devolder" userId="4c438716-b607-4364-bf60-17d98ac01107" providerId="ADAL" clId="{DBD116D9-7E38-47C8-82C5-C67AE9E7471D}"/>
    <pc:docChg chg="undo custSel addSld delSld modSld sldOrd">
      <pc:chgData name="Sophie Devolder" userId="4c438716-b607-4364-bf60-17d98ac01107" providerId="ADAL" clId="{DBD116D9-7E38-47C8-82C5-C67AE9E7471D}" dt="2023-02-01T08:56:39.774" v="14776" actId="20577"/>
      <pc:docMkLst>
        <pc:docMk/>
      </pc:docMkLst>
      <pc:sldChg chg="modSp mod modNotesTx">
        <pc:chgData name="Sophie Devolder" userId="4c438716-b607-4364-bf60-17d98ac01107" providerId="ADAL" clId="{DBD116D9-7E38-47C8-82C5-C67AE9E7471D}" dt="2023-02-01T07:29:28.937" v="12329" actId="113"/>
        <pc:sldMkLst>
          <pc:docMk/>
          <pc:sldMk cId="3080497162" sldId="263"/>
        </pc:sldMkLst>
      </pc:sldChg>
      <pc:sldChg chg="modNotesTx">
        <pc:chgData name="Sophie Devolder" userId="4c438716-b607-4364-bf60-17d98ac01107" providerId="ADAL" clId="{DBD116D9-7E38-47C8-82C5-C67AE9E7471D}" dt="2023-01-27T13:32:34.037" v="0" actId="20577"/>
        <pc:sldMkLst>
          <pc:docMk/>
          <pc:sldMk cId="154046820" sldId="264"/>
        </pc:sldMkLst>
      </pc:sldChg>
      <pc:sldChg chg="modSp modAnim modNotesTx">
        <pc:chgData name="Sophie Devolder" userId="4c438716-b607-4364-bf60-17d98ac01107" providerId="ADAL" clId="{DBD116D9-7E38-47C8-82C5-C67AE9E7471D}" dt="2023-01-31T12:30:14.839" v="7506" actId="113"/>
        <pc:sldMkLst>
          <pc:docMk/>
          <pc:sldMk cId="2242634877" sldId="265"/>
        </pc:sldMkLst>
      </pc:sldChg>
      <pc:sldChg chg="modNotesTx">
        <pc:chgData name="Sophie Devolder" userId="4c438716-b607-4364-bf60-17d98ac01107" providerId="ADAL" clId="{DBD116D9-7E38-47C8-82C5-C67AE9E7471D}" dt="2023-02-01T08:07:13.080" v="12731" actId="20577"/>
        <pc:sldMkLst>
          <pc:docMk/>
          <pc:sldMk cId="4193614385" sldId="266"/>
        </pc:sldMkLst>
      </pc:sldChg>
      <pc:sldChg chg="modSp mod modNotesTx">
        <pc:chgData name="Sophie Devolder" userId="4c438716-b607-4364-bf60-17d98ac01107" providerId="ADAL" clId="{DBD116D9-7E38-47C8-82C5-C67AE9E7471D}" dt="2023-01-31T12:33:31.625" v="7583" actId="113"/>
        <pc:sldMkLst>
          <pc:docMk/>
          <pc:sldMk cId="1040948158" sldId="267"/>
        </pc:sldMkLst>
      </pc:sldChg>
      <pc:sldChg chg="addSp delSp modSp mod modNotesTx">
        <pc:chgData name="Sophie Devolder" userId="4c438716-b607-4364-bf60-17d98ac01107" providerId="ADAL" clId="{DBD116D9-7E38-47C8-82C5-C67AE9E7471D}" dt="2023-02-01T08:30:32.767" v="13428" actId="20577"/>
        <pc:sldMkLst>
          <pc:docMk/>
          <pc:sldMk cId="961190525" sldId="291"/>
        </pc:sldMkLst>
      </pc:sldChg>
      <pc:sldChg chg="modSp mod modNotesTx">
        <pc:chgData name="Sophie Devolder" userId="4c438716-b607-4364-bf60-17d98ac01107" providerId="ADAL" clId="{DBD116D9-7E38-47C8-82C5-C67AE9E7471D}" dt="2023-01-31T12:41:36.548" v="9061" actId="20577"/>
        <pc:sldMkLst>
          <pc:docMk/>
          <pc:sldMk cId="724829005" sldId="292"/>
        </pc:sldMkLst>
      </pc:sldChg>
      <pc:sldChg chg="del">
        <pc:chgData name="Sophie Devolder" userId="4c438716-b607-4364-bf60-17d98ac01107" providerId="ADAL" clId="{DBD116D9-7E38-47C8-82C5-C67AE9E7471D}" dt="2023-01-27T14:29:23.147" v="1671" actId="47"/>
        <pc:sldMkLst>
          <pc:docMk/>
          <pc:sldMk cId="524864125" sldId="294"/>
        </pc:sldMkLst>
      </pc:sldChg>
      <pc:sldChg chg="del">
        <pc:chgData name="Sophie Devolder" userId="4c438716-b607-4364-bf60-17d98ac01107" providerId="ADAL" clId="{DBD116D9-7E38-47C8-82C5-C67AE9E7471D}" dt="2023-01-27T14:35:44.722" v="1813" actId="47"/>
        <pc:sldMkLst>
          <pc:docMk/>
          <pc:sldMk cId="1412217018" sldId="295"/>
        </pc:sldMkLst>
      </pc:sldChg>
      <pc:sldChg chg="del">
        <pc:chgData name="Sophie Devolder" userId="4c438716-b607-4364-bf60-17d98ac01107" providerId="ADAL" clId="{DBD116D9-7E38-47C8-82C5-C67AE9E7471D}" dt="2023-01-27T14:35:05.908" v="1804" actId="47"/>
        <pc:sldMkLst>
          <pc:docMk/>
          <pc:sldMk cId="2276680987" sldId="296"/>
        </pc:sldMkLst>
      </pc:sldChg>
      <pc:sldChg chg="del">
        <pc:chgData name="Sophie Devolder" userId="4c438716-b607-4364-bf60-17d98ac01107" providerId="ADAL" clId="{DBD116D9-7E38-47C8-82C5-C67AE9E7471D}" dt="2023-01-27T14:35:06.576" v="1805" actId="47"/>
        <pc:sldMkLst>
          <pc:docMk/>
          <pc:sldMk cId="1008900537" sldId="297"/>
        </pc:sldMkLst>
      </pc:sldChg>
      <pc:sldChg chg="del">
        <pc:chgData name="Sophie Devolder" userId="4c438716-b607-4364-bf60-17d98ac01107" providerId="ADAL" clId="{DBD116D9-7E38-47C8-82C5-C67AE9E7471D}" dt="2023-01-27T14:35:07.206" v="1806" actId="47"/>
        <pc:sldMkLst>
          <pc:docMk/>
          <pc:sldMk cId="4252254381" sldId="298"/>
        </pc:sldMkLst>
      </pc:sldChg>
      <pc:sldChg chg="addSp delSp modSp mod modNotesTx">
        <pc:chgData name="Sophie Devolder" userId="4c438716-b607-4364-bf60-17d98ac01107" providerId="ADAL" clId="{DBD116D9-7E38-47C8-82C5-C67AE9E7471D}" dt="2023-02-01T08:54:34.437" v="14739" actId="20577"/>
        <pc:sldMkLst>
          <pc:docMk/>
          <pc:sldMk cId="3400164186" sldId="299"/>
        </pc:sldMkLst>
      </pc:sldChg>
      <pc:sldChg chg="del">
        <pc:chgData name="Sophie Devolder" userId="4c438716-b607-4364-bf60-17d98ac01107" providerId="ADAL" clId="{DBD116D9-7E38-47C8-82C5-C67AE9E7471D}" dt="2023-01-27T14:35:40.408" v="1809" actId="47"/>
        <pc:sldMkLst>
          <pc:docMk/>
          <pc:sldMk cId="3931604437" sldId="300"/>
        </pc:sldMkLst>
      </pc:sldChg>
      <pc:sldChg chg="del">
        <pc:chgData name="Sophie Devolder" userId="4c438716-b607-4364-bf60-17d98ac01107" providerId="ADAL" clId="{DBD116D9-7E38-47C8-82C5-C67AE9E7471D}" dt="2023-01-27T14:35:42.396" v="1811" actId="47"/>
        <pc:sldMkLst>
          <pc:docMk/>
          <pc:sldMk cId="3674360352" sldId="301"/>
        </pc:sldMkLst>
      </pc:sldChg>
      <pc:sldChg chg="del">
        <pc:chgData name="Sophie Devolder" userId="4c438716-b607-4364-bf60-17d98ac01107" providerId="ADAL" clId="{DBD116D9-7E38-47C8-82C5-C67AE9E7471D}" dt="2023-01-27T14:35:35.992" v="1808" actId="47"/>
        <pc:sldMkLst>
          <pc:docMk/>
          <pc:sldMk cId="3631081790" sldId="302"/>
        </pc:sldMkLst>
      </pc:sldChg>
      <pc:sldChg chg="del">
        <pc:chgData name="Sophie Devolder" userId="4c438716-b607-4364-bf60-17d98ac01107" providerId="ADAL" clId="{DBD116D9-7E38-47C8-82C5-C67AE9E7471D}" dt="2023-01-27T14:35:41.301" v="1810" actId="47"/>
        <pc:sldMkLst>
          <pc:docMk/>
          <pc:sldMk cId="3599005378" sldId="303"/>
        </pc:sldMkLst>
      </pc:sldChg>
      <pc:sldChg chg="del">
        <pc:chgData name="Sophie Devolder" userId="4c438716-b607-4364-bf60-17d98ac01107" providerId="ADAL" clId="{DBD116D9-7E38-47C8-82C5-C67AE9E7471D}" dt="2023-01-27T14:35:43.614" v="1812" actId="47"/>
        <pc:sldMkLst>
          <pc:docMk/>
          <pc:sldMk cId="2964503448" sldId="304"/>
        </pc:sldMkLst>
      </pc:sldChg>
      <pc:sldChg chg="del">
        <pc:chgData name="Sophie Devolder" userId="4c438716-b607-4364-bf60-17d98ac01107" providerId="ADAL" clId="{DBD116D9-7E38-47C8-82C5-C67AE9E7471D}" dt="2023-01-27T14:35:22.457" v="1807" actId="47"/>
        <pc:sldMkLst>
          <pc:docMk/>
          <pc:sldMk cId="658096648" sldId="305"/>
        </pc:sldMkLst>
      </pc:sldChg>
      <pc:sldChg chg="del">
        <pc:chgData name="Sophie Devolder" userId="4c438716-b607-4364-bf60-17d98ac01107" providerId="ADAL" clId="{DBD116D9-7E38-47C8-82C5-C67AE9E7471D}" dt="2023-01-27T14:35:45.626" v="1814" actId="47"/>
        <pc:sldMkLst>
          <pc:docMk/>
          <pc:sldMk cId="2743423582" sldId="306"/>
        </pc:sldMkLst>
      </pc:sldChg>
      <pc:sldChg chg="del">
        <pc:chgData name="Sophie Devolder" userId="4c438716-b607-4364-bf60-17d98ac01107" providerId="ADAL" clId="{DBD116D9-7E38-47C8-82C5-C67AE9E7471D}" dt="2023-01-27T14:35:46.511" v="1815" actId="47"/>
        <pc:sldMkLst>
          <pc:docMk/>
          <pc:sldMk cId="1184112935" sldId="307"/>
        </pc:sldMkLst>
      </pc:sldChg>
      <pc:sldChg chg="del">
        <pc:chgData name="Sophie Devolder" userId="4c438716-b607-4364-bf60-17d98ac01107" providerId="ADAL" clId="{DBD116D9-7E38-47C8-82C5-C67AE9E7471D}" dt="2023-01-27T14:35:47.459" v="1816" actId="47"/>
        <pc:sldMkLst>
          <pc:docMk/>
          <pc:sldMk cId="794838003" sldId="308"/>
        </pc:sldMkLst>
      </pc:sldChg>
      <pc:sldChg chg="modSp mod">
        <pc:chgData name="Sophie Devolder" userId="4c438716-b607-4364-bf60-17d98ac01107" providerId="ADAL" clId="{DBD116D9-7E38-47C8-82C5-C67AE9E7471D}" dt="2023-01-27T15:01:36.282" v="2873" actId="20577"/>
        <pc:sldMkLst>
          <pc:docMk/>
          <pc:sldMk cId="1258013722" sldId="309"/>
        </pc:sldMkLst>
      </pc:sldChg>
      <pc:sldChg chg="addSp delSp modSp mod modNotesTx">
        <pc:chgData name="Sophie Devolder" userId="4c438716-b607-4364-bf60-17d98ac01107" providerId="ADAL" clId="{DBD116D9-7E38-47C8-82C5-C67AE9E7471D}" dt="2023-02-01T07:33:54.876" v="12333" actId="20577"/>
        <pc:sldMkLst>
          <pc:docMk/>
          <pc:sldMk cId="1727619689" sldId="310"/>
        </pc:sldMkLst>
      </pc:sldChg>
      <pc:sldChg chg="del">
        <pc:chgData name="Sophie Devolder" userId="4c438716-b607-4364-bf60-17d98ac01107" providerId="ADAL" clId="{DBD116D9-7E38-47C8-82C5-C67AE9E7471D}" dt="2023-01-27T14:46:59.822" v="2325" actId="47"/>
        <pc:sldMkLst>
          <pc:docMk/>
          <pc:sldMk cId="1241814427" sldId="311"/>
        </pc:sldMkLst>
      </pc:sldChg>
      <pc:sldChg chg="del">
        <pc:chgData name="Sophie Devolder" userId="4c438716-b607-4364-bf60-17d98ac01107" providerId="ADAL" clId="{DBD116D9-7E38-47C8-82C5-C67AE9E7471D}" dt="2023-01-27T14:47:00.504" v="2326" actId="47"/>
        <pc:sldMkLst>
          <pc:docMk/>
          <pc:sldMk cId="1046446942" sldId="312"/>
        </pc:sldMkLst>
      </pc:sldChg>
      <pc:sldChg chg="del">
        <pc:chgData name="Sophie Devolder" userId="4c438716-b607-4364-bf60-17d98ac01107" providerId="ADAL" clId="{DBD116D9-7E38-47C8-82C5-C67AE9E7471D}" dt="2023-01-27T14:47:00.889" v="2327" actId="47"/>
        <pc:sldMkLst>
          <pc:docMk/>
          <pc:sldMk cId="4176746208" sldId="313"/>
        </pc:sldMkLst>
      </pc:sldChg>
      <pc:sldChg chg="del">
        <pc:chgData name="Sophie Devolder" userId="4c438716-b607-4364-bf60-17d98ac01107" providerId="ADAL" clId="{DBD116D9-7E38-47C8-82C5-C67AE9E7471D}" dt="2023-01-27T14:47:01.104" v="2328" actId="47"/>
        <pc:sldMkLst>
          <pc:docMk/>
          <pc:sldMk cId="3779033519" sldId="314"/>
        </pc:sldMkLst>
      </pc:sldChg>
      <pc:sldChg chg="del">
        <pc:chgData name="Sophie Devolder" userId="4c438716-b607-4364-bf60-17d98ac01107" providerId="ADAL" clId="{DBD116D9-7E38-47C8-82C5-C67AE9E7471D}" dt="2023-01-27T14:47:01.310" v="2329" actId="47"/>
        <pc:sldMkLst>
          <pc:docMk/>
          <pc:sldMk cId="1089793700" sldId="315"/>
        </pc:sldMkLst>
      </pc:sldChg>
      <pc:sldChg chg="del">
        <pc:chgData name="Sophie Devolder" userId="4c438716-b607-4364-bf60-17d98ac01107" providerId="ADAL" clId="{DBD116D9-7E38-47C8-82C5-C67AE9E7471D}" dt="2023-01-27T14:47:01.849" v="2330" actId="47"/>
        <pc:sldMkLst>
          <pc:docMk/>
          <pc:sldMk cId="3204421763" sldId="316"/>
        </pc:sldMkLst>
      </pc:sldChg>
      <pc:sldChg chg="del">
        <pc:chgData name="Sophie Devolder" userId="4c438716-b607-4364-bf60-17d98ac01107" providerId="ADAL" clId="{DBD116D9-7E38-47C8-82C5-C67AE9E7471D}" dt="2023-01-27T14:47:02.057" v="2331" actId="47"/>
        <pc:sldMkLst>
          <pc:docMk/>
          <pc:sldMk cId="823228976" sldId="317"/>
        </pc:sldMkLst>
      </pc:sldChg>
      <pc:sldChg chg="del">
        <pc:chgData name="Sophie Devolder" userId="4c438716-b607-4364-bf60-17d98ac01107" providerId="ADAL" clId="{DBD116D9-7E38-47C8-82C5-C67AE9E7471D}" dt="2023-01-27T14:47:03.047" v="2332" actId="47"/>
        <pc:sldMkLst>
          <pc:docMk/>
          <pc:sldMk cId="3230529470" sldId="318"/>
        </pc:sldMkLst>
      </pc:sldChg>
      <pc:sldChg chg="modSp mod modNotesTx">
        <pc:chgData name="Sophie Devolder" userId="4c438716-b607-4364-bf60-17d98ac01107" providerId="ADAL" clId="{DBD116D9-7E38-47C8-82C5-C67AE9E7471D}" dt="2023-01-27T15:19:00.501" v="3827" actId="20577"/>
        <pc:sldMkLst>
          <pc:docMk/>
          <pc:sldMk cId="3355712901" sldId="319"/>
        </pc:sldMkLst>
      </pc:sldChg>
      <pc:sldChg chg="addSp delSp modSp mod modNotesTx">
        <pc:chgData name="Sophie Devolder" userId="4c438716-b607-4364-bf60-17d98ac01107" providerId="ADAL" clId="{DBD116D9-7E38-47C8-82C5-C67AE9E7471D}" dt="2023-02-01T08:34:56.328" v="13429" actId="113"/>
        <pc:sldMkLst>
          <pc:docMk/>
          <pc:sldMk cId="822434755" sldId="320"/>
        </pc:sldMkLst>
      </pc:sldChg>
      <pc:sldChg chg="del">
        <pc:chgData name="Sophie Devolder" userId="4c438716-b607-4364-bf60-17d98ac01107" providerId="ADAL" clId="{DBD116D9-7E38-47C8-82C5-C67AE9E7471D}" dt="2023-01-27T14:47:06.246" v="2333" actId="47"/>
        <pc:sldMkLst>
          <pc:docMk/>
          <pc:sldMk cId="4111915382" sldId="321"/>
        </pc:sldMkLst>
      </pc:sldChg>
      <pc:sldChg chg="del">
        <pc:chgData name="Sophie Devolder" userId="4c438716-b607-4364-bf60-17d98ac01107" providerId="ADAL" clId="{DBD116D9-7E38-47C8-82C5-C67AE9E7471D}" dt="2023-01-27T14:47:06.723" v="2334" actId="47"/>
        <pc:sldMkLst>
          <pc:docMk/>
          <pc:sldMk cId="3982705186" sldId="322"/>
        </pc:sldMkLst>
      </pc:sldChg>
      <pc:sldChg chg="del">
        <pc:chgData name="Sophie Devolder" userId="4c438716-b607-4364-bf60-17d98ac01107" providerId="ADAL" clId="{DBD116D9-7E38-47C8-82C5-C67AE9E7471D}" dt="2023-01-27T14:47:10.773" v="2335" actId="47"/>
        <pc:sldMkLst>
          <pc:docMk/>
          <pc:sldMk cId="2683886347" sldId="323"/>
        </pc:sldMkLst>
      </pc:sldChg>
      <pc:sldChg chg="del">
        <pc:chgData name="Sophie Devolder" userId="4c438716-b607-4364-bf60-17d98ac01107" providerId="ADAL" clId="{DBD116D9-7E38-47C8-82C5-C67AE9E7471D}" dt="2023-01-27T14:47:11.427" v="2336" actId="47"/>
        <pc:sldMkLst>
          <pc:docMk/>
          <pc:sldMk cId="2273829610" sldId="324"/>
        </pc:sldMkLst>
      </pc:sldChg>
      <pc:sldChg chg="addSp delSp modSp add mod modNotesTx">
        <pc:chgData name="Sophie Devolder" userId="4c438716-b607-4364-bf60-17d98ac01107" providerId="ADAL" clId="{DBD116D9-7E38-47C8-82C5-C67AE9E7471D}" dt="2023-01-31T12:36:46.195" v="8081" actId="113"/>
        <pc:sldMkLst>
          <pc:docMk/>
          <pc:sldMk cId="699157563" sldId="325"/>
        </pc:sldMkLst>
      </pc:sldChg>
      <pc:sldChg chg="add del">
        <pc:chgData name="Sophie Devolder" userId="4c438716-b607-4364-bf60-17d98ac01107" providerId="ADAL" clId="{DBD116D9-7E38-47C8-82C5-C67AE9E7471D}" dt="2023-01-27T14:13:23.509" v="771" actId="47"/>
        <pc:sldMkLst>
          <pc:docMk/>
          <pc:sldMk cId="4217360366" sldId="325"/>
        </pc:sldMkLst>
      </pc:sldChg>
      <pc:sldChg chg="addSp delSp modSp add mod modNotesTx">
        <pc:chgData name="Sophie Devolder" userId="4c438716-b607-4364-bf60-17d98ac01107" providerId="ADAL" clId="{DBD116D9-7E38-47C8-82C5-C67AE9E7471D}" dt="2023-01-31T12:37:09.829" v="8150" actId="113"/>
        <pc:sldMkLst>
          <pc:docMk/>
          <pc:sldMk cId="2333836573" sldId="326"/>
        </pc:sldMkLst>
      </pc:sldChg>
      <pc:sldChg chg="addSp delSp modSp add mod modNotesTx">
        <pc:chgData name="Sophie Devolder" userId="4c438716-b607-4364-bf60-17d98ac01107" providerId="ADAL" clId="{DBD116D9-7E38-47C8-82C5-C67AE9E7471D}" dt="2023-02-01T08:08:34.023" v="12847" actId="6549"/>
        <pc:sldMkLst>
          <pc:docMk/>
          <pc:sldMk cId="3152519463" sldId="327"/>
        </pc:sldMkLst>
      </pc:sldChg>
      <pc:sldChg chg="addSp delSp modSp add mod modNotesTx">
        <pc:chgData name="Sophie Devolder" userId="4c438716-b607-4364-bf60-17d98ac01107" providerId="ADAL" clId="{DBD116D9-7E38-47C8-82C5-C67AE9E7471D}" dt="2023-01-31T12:44:36.338" v="9654" actId="6549"/>
        <pc:sldMkLst>
          <pc:docMk/>
          <pc:sldMk cId="2064595850" sldId="328"/>
        </pc:sldMkLst>
      </pc:sldChg>
      <pc:sldChg chg="addSp delSp modSp add mod ord modNotesTx">
        <pc:chgData name="Sophie Devolder" userId="4c438716-b607-4364-bf60-17d98ac01107" providerId="ADAL" clId="{DBD116D9-7E38-47C8-82C5-C67AE9E7471D}" dt="2023-01-31T12:46:06.422" v="9898" actId="113"/>
        <pc:sldMkLst>
          <pc:docMk/>
          <pc:sldMk cId="221527861" sldId="329"/>
        </pc:sldMkLst>
      </pc:sldChg>
      <pc:sldChg chg="addSp delSp modSp add mod modNotesTx">
        <pc:chgData name="Sophie Devolder" userId="4c438716-b607-4364-bf60-17d98ac01107" providerId="ADAL" clId="{DBD116D9-7E38-47C8-82C5-C67AE9E7471D}" dt="2023-02-01T08:14:56.858" v="12851" actId="20577"/>
        <pc:sldMkLst>
          <pc:docMk/>
          <pc:sldMk cId="2840733795" sldId="330"/>
        </pc:sldMkLst>
      </pc:sldChg>
      <pc:sldChg chg="addSp delSp modSp add mod modNotesTx">
        <pc:chgData name="Sophie Devolder" userId="4c438716-b607-4364-bf60-17d98ac01107" providerId="ADAL" clId="{DBD116D9-7E38-47C8-82C5-C67AE9E7471D}" dt="2023-01-31T12:50:38.155" v="10492" actId="113"/>
        <pc:sldMkLst>
          <pc:docMk/>
          <pc:sldMk cId="2163646847" sldId="331"/>
        </pc:sldMkLst>
      </pc:sldChg>
      <pc:sldChg chg="addSp delSp modSp add mod modNotesTx">
        <pc:chgData name="Sophie Devolder" userId="4c438716-b607-4364-bf60-17d98ac01107" providerId="ADAL" clId="{DBD116D9-7E38-47C8-82C5-C67AE9E7471D}" dt="2023-01-31T12:53:07.424" v="10834" actId="113"/>
        <pc:sldMkLst>
          <pc:docMk/>
          <pc:sldMk cId="3512711579" sldId="332"/>
        </pc:sldMkLst>
      </pc:sldChg>
      <pc:sldChg chg="addSp delSp modSp add mod modNotesTx">
        <pc:chgData name="Sophie Devolder" userId="4c438716-b607-4364-bf60-17d98ac01107" providerId="ADAL" clId="{DBD116D9-7E38-47C8-82C5-C67AE9E7471D}" dt="2023-02-01T08:39:21.581" v="13567" actId="5793"/>
        <pc:sldMkLst>
          <pc:docMk/>
          <pc:sldMk cId="4145661546" sldId="333"/>
        </pc:sldMkLst>
      </pc:sldChg>
      <pc:sldChg chg="addSp delSp modSp add mod ord modNotesTx">
        <pc:chgData name="Sophie Devolder" userId="4c438716-b607-4364-bf60-17d98ac01107" providerId="ADAL" clId="{DBD116D9-7E38-47C8-82C5-C67AE9E7471D}" dt="2023-01-31T13:32:46.343" v="12317" actId="20577"/>
        <pc:sldMkLst>
          <pc:docMk/>
          <pc:sldMk cId="4018301448" sldId="334"/>
        </pc:sldMkLst>
      </pc:sldChg>
      <pc:sldChg chg="addSp delSp modSp add mod ord modNotesTx">
        <pc:chgData name="Sophie Devolder" userId="4c438716-b607-4364-bf60-17d98ac01107" providerId="ADAL" clId="{DBD116D9-7E38-47C8-82C5-C67AE9E7471D}" dt="2023-02-01T08:55:59.281" v="14751" actId="20577"/>
        <pc:sldMkLst>
          <pc:docMk/>
          <pc:sldMk cId="1354674503" sldId="335"/>
        </pc:sldMkLst>
      </pc:sldChg>
      <pc:sldChg chg="addSp delSp modSp add mod modNotesTx">
        <pc:chgData name="Sophie Devolder" userId="4c438716-b607-4364-bf60-17d98ac01107" providerId="ADAL" clId="{DBD116D9-7E38-47C8-82C5-C67AE9E7471D}" dt="2023-01-31T13:01:16.926" v="11268" actId="113"/>
        <pc:sldMkLst>
          <pc:docMk/>
          <pc:sldMk cId="590611873" sldId="336"/>
        </pc:sldMkLst>
      </pc:sldChg>
      <pc:sldChg chg="addSp delSp modSp add mod ord modNotesTx">
        <pc:chgData name="Sophie Devolder" userId="4c438716-b607-4364-bf60-17d98ac01107" providerId="ADAL" clId="{DBD116D9-7E38-47C8-82C5-C67AE9E7471D}" dt="2023-01-31T13:20:19.790" v="11373" actId="113"/>
        <pc:sldMkLst>
          <pc:docMk/>
          <pc:sldMk cId="53909733" sldId="337"/>
        </pc:sldMkLst>
      </pc:sldChg>
      <pc:sldChg chg="addSp delSp modSp add mod modNotesTx">
        <pc:chgData name="Sophie Devolder" userId="4c438716-b607-4364-bf60-17d98ac01107" providerId="ADAL" clId="{DBD116D9-7E38-47C8-82C5-C67AE9E7471D}" dt="2023-02-01T07:37:58.988" v="12355" actId="20577"/>
        <pc:sldMkLst>
          <pc:docMk/>
          <pc:sldMk cId="872786769" sldId="338"/>
        </pc:sldMkLst>
      </pc:sldChg>
      <pc:sldChg chg="addSp delSp modSp add mod ord modNotesTx">
        <pc:chgData name="Sophie Devolder" userId="4c438716-b607-4364-bf60-17d98ac01107" providerId="ADAL" clId="{DBD116D9-7E38-47C8-82C5-C67AE9E7471D}" dt="2023-01-31T13:22:12.781" v="11579" actId="20577"/>
        <pc:sldMkLst>
          <pc:docMk/>
          <pc:sldMk cId="532403372" sldId="339"/>
        </pc:sldMkLst>
      </pc:sldChg>
      <pc:sldChg chg="addSp delSp modSp add mod ord modNotesTx">
        <pc:chgData name="Sophie Devolder" userId="4c438716-b607-4364-bf60-17d98ac01107" providerId="ADAL" clId="{DBD116D9-7E38-47C8-82C5-C67AE9E7471D}" dt="2023-02-01T07:39:01.475" v="12377" actId="1582"/>
        <pc:sldMkLst>
          <pc:docMk/>
          <pc:sldMk cId="3484774567" sldId="340"/>
        </pc:sldMkLst>
      </pc:sldChg>
      <pc:sldChg chg="addSp delSp modSp add mod modNotesTx">
        <pc:chgData name="Sophie Devolder" userId="4c438716-b607-4364-bf60-17d98ac01107" providerId="ADAL" clId="{DBD116D9-7E38-47C8-82C5-C67AE9E7471D}" dt="2023-02-01T07:39:16.404" v="12379" actId="1582"/>
        <pc:sldMkLst>
          <pc:docMk/>
          <pc:sldMk cId="3445712186" sldId="341"/>
        </pc:sldMkLst>
      </pc:sldChg>
      <pc:sldChg chg="add">
        <pc:chgData name="Sophie Devolder" userId="4c438716-b607-4364-bf60-17d98ac01107" providerId="ADAL" clId="{DBD116D9-7E38-47C8-82C5-C67AE9E7471D}" dt="2023-02-01T08:17:49.965" v="12852" actId="2890"/>
        <pc:sldMkLst>
          <pc:docMk/>
          <pc:sldMk cId="1951391176" sldId="342"/>
        </pc:sldMkLst>
      </pc:sldChg>
      <pc:sldChg chg="add del">
        <pc:chgData name="Sophie Devolder" userId="4c438716-b607-4364-bf60-17d98ac01107" providerId="ADAL" clId="{DBD116D9-7E38-47C8-82C5-C67AE9E7471D}" dt="2023-01-31T12:21:30.834" v="6969" actId="47"/>
        <pc:sldMkLst>
          <pc:docMk/>
          <pc:sldMk cId="2352681231" sldId="342"/>
        </pc:sldMkLst>
      </pc:sldChg>
      <pc:sldChg chg="delSp modSp add mod modNotesTx">
        <pc:chgData name="Sophie Devolder" userId="4c438716-b607-4364-bf60-17d98ac01107" providerId="ADAL" clId="{DBD116D9-7E38-47C8-82C5-C67AE9E7471D}" dt="2023-02-01T08:47:21.652" v="14138" actId="20577"/>
        <pc:sldMkLst>
          <pc:docMk/>
          <pc:sldMk cId="1302290545" sldId="343"/>
        </pc:sldMkLst>
      </pc:sldChg>
      <pc:sldChg chg="modSp add mod ord">
        <pc:chgData name="Sophie Devolder" userId="4c438716-b607-4364-bf60-17d98ac01107" providerId="ADAL" clId="{DBD116D9-7E38-47C8-82C5-C67AE9E7471D}" dt="2023-02-01T08:56:39.774" v="14776" actId="20577"/>
        <pc:sldMkLst>
          <pc:docMk/>
          <pc:sldMk cId="4208801167" sldId="344"/>
        </pc:sldMkLst>
      </pc:sldChg>
    </pc:docChg>
  </pc:docChgLst>
  <pc:docChgLst>
    <pc:chgData name="Stefanie van Zonhoven" userId="a658ef91-a567-455e-ba60-25d61273f917" providerId="ADAL" clId="{FEB3B817-DD28-4487-85B4-D4D97651E913}"/>
    <pc:docChg chg="modSld">
      <pc:chgData name="Stefanie van Zonhoven" userId="a658ef91-a567-455e-ba60-25d61273f917" providerId="ADAL" clId="{FEB3B817-DD28-4487-85B4-D4D97651E913}" dt="2023-02-01T07:55:22.282" v="304" actId="20577"/>
      <pc:docMkLst>
        <pc:docMk/>
      </pc:docMkLst>
      <pc:sldChg chg="modNotesTx">
        <pc:chgData name="Stefanie van Zonhoven" userId="a658ef91-a567-455e-ba60-25d61273f917" providerId="ADAL" clId="{FEB3B817-DD28-4487-85B4-D4D97651E913}" dt="2023-02-01T07:55:22.282" v="304" actId="20577"/>
        <pc:sldMkLst>
          <pc:docMk/>
          <pc:sldMk cId="4193614385" sldId="266"/>
        </pc:sldMkLst>
      </pc:sldChg>
      <pc:sldChg chg="modNotesTx">
        <pc:chgData name="Stefanie van Zonhoven" userId="a658ef91-a567-455e-ba60-25d61273f917" providerId="ADAL" clId="{FEB3B817-DD28-4487-85B4-D4D97651E913}" dt="2023-02-01T07:53:12.153" v="292" actId="20577"/>
        <pc:sldMkLst>
          <pc:docMk/>
          <pc:sldMk cId="685675962" sldId="288"/>
        </pc:sldMkLst>
      </pc:sldChg>
      <pc:sldChg chg="modNotesTx">
        <pc:chgData name="Stefanie van Zonhoven" userId="a658ef91-a567-455e-ba60-25d61273f917" providerId="ADAL" clId="{FEB3B817-DD28-4487-85B4-D4D97651E913}" dt="2023-02-01T07:44:04.041" v="65" actId="20577"/>
        <pc:sldMkLst>
          <pc:docMk/>
          <pc:sldMk cId="3152519463" sldId="327"/>
        </pc:sldMkLst>
      </pc:sldChg>
      <pc:sldChg chg="modNotesTx">
        <pc:chgData name="Stefanie van Zonhoven" userId="a658ef91-a567-455e-ba60-25d61273f917" providerId="ADAL" clId="{FEB3B817-DD28-4487-85B4-D4D97651E913}" dt="2023-02-01T07:45:53.834" v="149" actId="20577"/>
        <pc:sldMkLst>
          <pc:docMk/>
          <pc:sldMk cId="221527861" sldId="329"/>
        </pc:sldMkLst>
      </pc:sldChg>
      <pc:sldChg chg="modNotesTx">
        <pc:chgData name="Stefanie van Zonhoven" userId="a658ef91-a567-455e-ba60-25d61273f917" providerId="ADAL" clId="{FEB3B817-DD28-4487-85B4-D4D97651E913}" dt="2023-02-01T07:51:11.691" v="233" actId="20577"/>
        <pc:sldMkLst>
          <pc:docMk/>
          <pc:sldMk cId="1354674503" sldId="335"/>
        </pc:sldMkLst>
      </pc:sldChg>
    </pc:docChg>
  </pc:docChgLst>
  <pc:docChgLst>
    <pc:chgData name="Sophie Devolder" userId="4c438716-b607-4364-bf60-17d98ac01107" providerId="ADAL" clId="{267818E5-7005-45B0-98EC-4ADC1F040FCC}"/>
    <pc:docChg chg="undo custSel addSld delSld modSld sldOrd modMainMaster">
      <pc:chgData name="Sophie Devolder" userId="4c438716-b607-4364-bf60-17d98ac01107" providerId="ADAL" clId="{267818E5-7005-45B0-98EC-4ADC1F040FCC}" dt="2023-09-06T13:22:08.392" v="14280" actId="47"/>
      <pc:docMkLst>
        <pc:docMk/>
      </pc:docMkLst>
      <pc:sldChg chg="modSp mod modNotesTx">
        <pc:chgData name="Sophie Devolder" userId="4c438716-b607-4364-bf60-17d98ac01107" providerId="ADAL" clId="{267818E5-7005-45B0-98EC-4ADC1F040FCC}" dt="2023-09-06T12:02:15.145" v="12960" actId="20577"/>
        <pc:sldMkLst>
          <pc:docMk/>
          <pc:sldMk cId="3080497162" sldId="263"/>
        </pc:sldMkLst>
      </pc:sldChg>
      <pc:sldChg chg="del">
        <pc:chgData name="Sophie Devolder" userId="4c438716-b607-4364-bf60-17d98ac01107" providerId="ADAL" clId="{267818E5-7005-45B0-98EC-4ADC1F040FCC}" dt="2023-08-23T08:10:42.814" v="39" actId="47"/>
        <pc:sldMkLst>
          <pc:docMk/>
          <pc:sldMk cId="154046820" sldId="264"/>
        </pc:sldMkLst>
      </pc:sldChg>
      <pc:sldChg chg="modSp mod modAnim modNotesTx">
        <pc:chgData name="Sophie Devolder" userId="4c438716-b607-4364-bf60-17d98ac01107" providerId="ADAL" clId="{267818E5-7005-45B0-98EC-4ADC1F040FCC}" dt="2023-09-06T12:30:16.038" v="13556" actId="5793"/>
        <pc:sldMkLst>
          <pc:docMk/>
          <pc:sldMk cId="2242634877" sldId="265"/>
        </pc:sldMkLst>
      </pc:sldChg>
      <pc:sldChg chg="addSp delSp modSp add del mod">
        <pc:chgData name="Sophie Devolder" userId="4c438716-b607-4364-bf60-17d98ac01107" providerId="ADAL" clId="{267818E5-7005-45B0-98EC-4ADC1F040FCC}" dt="2023-09-06T13:17:45.705" v="14153" actId="47"/>
        <pc:sldMkLst>
          <pc:docMk/>
          <pc:sldMk cId="3324241073" sldId="287"/>
        </pc:sldMkLst>
      </pc:sldChg>
      <pc:sldChg chg="addSp delSp modSp mod modNotesTx">
        <pc:chgData name="Sophie Devolder" userId="4c438716-b607-4364-bf60-17d98ac01107" providerId="ADAL" clId="{267818E5-7005-45B0-98EC-4ADC1F040FCC}" dt="2023-08-25T12:59:34.039" v="12592" actId="113"/>
        <pc:sldMkLst>
          <pc:docMk/>
          <pc:sldMk cId="685675962" sldId="288"/>
        </pc:sldMkLst>
      </pc:sldChg>
      <pc:sldChg chg="modSp mod">
        <pc:chgData name="Sophie Devolder" userId="4c438716-b607-4364-bf60-17d98ac01107" providerId="ADAL" clId="{267818E5-7005-45B0-98EC-4ADC1F040FCC}" dt="2023-09-06T13:07:35.640" v="13696" actId="20577"/>
        <pc:sldMkLst>
          <pc:docMk/>
          <pc:sldMk cId="724829005" sldId="292"/>
        </pc:sldMkLst>
      </pc:sldChg>
      <pc:sldChg chg="addSp delSp modSp mod modNotesTx">
        <pc:chgData name="Sophie Devolder" userId="4c438716-b607-4364-bf60-17d98ac01107" providerId="ADAL" clId="{267818E5-7005-45B0-98EC-4ADC1F040FCC}" dt="2023-09-06T13:19:22.341" v="14181" actId="1076"/>
        <pc:sldMkLst>
          <pc:docMk/>
          <pc:sldMk cId="3400164186" sldId="299"/>
        </pc:sldMkLst>
      </pc:sldChg>
      <pc:sldChg chg="modSp mod modNotesTx">
        <pc:chgData name="Sophie Devolder" userId="4c438716-b607-4364-bf60-17d98ac01107" providerId="ADAL" clId="{267818E5-7005-45B0-98EC-4ADC1F040FCC}" dt="2023-09-06T12:30:34.234" v="13608" actId="20577"/>
        <pc:sldMkLst>
          <pc:docMk/>
          <pc:sldMk cId="1258013722" sldId="309"/>
        </pc:sldMkLst>
      </pc:sldChg>
      <pc:sldChg chg="addSp delSp modSp mod modNotesTx">
        <pc:chgData name="Sophie Devolder" userId="4c438716-b607-4364-bf60-17d98ac01107" providerId="ADAL" clId="{267818E5-7005-45B0-98EC-4ADC1F040FCC}" dt="2023-09-06T12:35:33.481" v="13661" actId="1076"/>
        <pc:sldMkLst>
          <pc:docMk/>
          <pc:sldMk cId="1727619689" sldId="310"/>
        </pc:sldMkLst>
      </pc:sldChg>
      <pc:sldChg chg="del">
        <pc:chgData name="Sophie Devolder" userId="4c438716-b607-4364-bf60-17d98ac01107" providerId="ADAL" clId="{267818E5-7005-45B0-98EC-4ADC1F040FCC}" dt="2023-08-28T06:56:41.719" v="12881" actId="47"/>
        <pc:sldMkLst>
          <pc:docMk/>
          <pc:sldMk cId="4285743243" sldId="313"/>
        </pc:sldMkLst>
      </pc:sldChg>
      <pc:sldChg chg="del">
        <pc:chgData name="Sophie Devolder" userId="4c438716-b607-4364-bf60-17d98ac01107" providerId="ADAL" clId="{267818E5-7005-45B0-98EC-4ADC1F040FCC}" dt="2023-08-23T09:31:54.267" v="1462" actId="47"/>
        <pc:sldMkLst>
          <pc:docMk/>
          <pc:sldMk cId="3402421905" sldId="389"/>
        </pc:sldMkLst>
      </pc:sldChg>
      <pc:sldChg chg="modNotesTx">
        <pc:chgData name="Sophie Devolder" userId="4c438716-b607-4364-bf60-17d98ac01107" providerId="ADAL" clId="{267818E5-7005-45B0-98EC-4ADC1F040FCC}" dt="2023-08-25T12:28:29.248" v="7000" actId="113"/>
        <pc:sldMkLst>
          <pc:docMk/>
          <pc:sldMk cId="3945532239" sldId="390"/>
        </pc:sldMkLst>
      </pc:sldChg>
      <pc:sldChg chg="addSp delSp modSp add del mod modNotesTx">
        <pc:chgData name="Sophie Devolder" userId="4c438716-b607-4364-bf60-17d98ac01107" providerId="ADAL" clId="{267818E5-7005-45B0-98EC-4ADC1F040FCC}" dt="2023-09-06T13:17:35.682" v="14141" actId="47"/>
        <pc:sldMkLst>
          <pc:docMk/>
          <pc:sldMk cId="4065907557" sldId="391"/>
        </pc:sldMkLst>
      </pc:sldChg>
      <pc:sldChg chg="addSp modSp add del mod ord modNotesTx">
        <pc:chgData name="Sophie Devolder" userId="4c438716-b607-4364-bf60-17d98ac01107" providerId="ADAL" clId="{267818E5-7005-45B0-98EC-4ADC1F040FCC}" dt="2023-09-06T13:17:36.179" v="14142" actId="47"/>
        <pc:sldMkLst>
          <pc:docMk/>
          <pc:sldMk cId="1346028157" sldId="392"/>
        </pc:sldMkLst>
      </pc:sldChg>
      <pc:sldChg chg="addSp delSp modSp add del mod ord modNotesTx">
        <pc:chgData name="Sophie Devolder" userId="4c438716-b607-4364-bf60-17d98ac01107" providerId="ADAL" clId="{267818E5-7005-45B0-98EC-4ADC1F040FCC}" dt="2023-09-06T13:17:36.819" v="14143" actId="47"/>
        <pc:sldMkLst>
          <pc:docMk/>
          <pc:sldMk cId="2755043748" sldId="393"/>
        </pc:sldMkLst>
      </pc:sldChg>
      <pc:sldChg chg="addSp delSp modSp add del mod modNotesTx">
        <pc:chgData name="Sophie Devolder" userId="4c438716-b607-4364-bf60-17d98ac01107" providerId="ADAL" clId="{267818E5-7005-45B0-98EC-4ADC1F040FCC}" dt="2023-09-06T13:17:37.640" v="14144" actId="47"/>
        <pc:sldMkLst>
          <pc:docMk/>
          <pc:sldMk cId="547932154" sldId="394"/>
        </pc:sldMkLst>
      </pc:sldChg>
      <pc:sldChg chg="add del modNotesTx">
        <pc:chgData name="Sophie Devolder" userId="4c438716-b607-4364-bf60-17d98ac01107" providerId="ADAL" clId="{267818E5-7005-45B0-98EC-4ADC1F040FCC}" dt="2023-09-06T13:17:35.061" v="14140" actId="47"/>
        <pc:sldMkLst>
          <pc:docMk/>
          <pc:sldMk cId="574085719" sldId="395"/>
        </pc:sldMkLst>
      </pc:sldChg>
      <pc:sldChg chg="modSp add del mod ord modNotesTx">
        <pc:chgData name="Sophie Devolder" userId="4c438716-b607-4364-bf60-17d98ac01107" providerId="ADAL" clId="{267818E5-7005-45B0-98EC-4ADC1F040FCC}" dt="2023-09-06T13:17:38.231" v="14145" actId="47"/>
        <pc:sldMkLst>
          <pc:docMk/>
          <pc:sldMk cId="3904222381" sldId="396"/>
        </pc:sldMkLst>
      </pc:sldChg>
      <pc:sldChg chg="addSp modSp add del mod ord modNotesTx">
        <pc:chgData name="Sophie Devolder" userId="4c438716-b607-4364-bf60-17d98ac01107" providerId="ADAL" clId="{267818E5-7005-45B0-98EC-4ADC1F040FCC}" dt="2023-09-06T13:17:39.677" v="14147" actId="47"/>
        <pc:sldMkLst>
          <pc:docMk/>
          <pc:sldMk cId="2946950317" sldId="397"/>
        </pc:sldMkLst>
      </pc:sldChg>
      <pc:sldChg chg="addSp modSp add del mod ord modNotesTx">
        <pc:chgData name="Sophie Devolder" userId="4c438716-b607-4364-bf60-17d98ac01107" providerId="ADAL" clId="{267818E5-7005-45B0-98EC-4ADC1F040FCC}" dt="2023-09-06T13:17:38.857" v="14146" actId="47"/>
        <pc:sldMkLst>
          <pc:docMk/>
          <pc:sldMk cId="3115711166" sldId="398"/>
        </pc:sldMkLst>
      </pc:sldChg>
      <pc:sldChg chg="addSp delSp modSp add del mod modNotesTx">
        <pc:chgData name="Sophie Devolder" userId="4c438716-b607-4364-bf60-17d98ac01107" providerId="ADAL" clId="{267818E5-7005-45B0-98EC-4ADC1F040FCC}" dt="2023-09-06T13:17:40.306" v="14148" actId="47"/>
        <pc:sldMkLst>
          <pc:docMk/>
          <pc:sldMk cId="1805321739" sldId="399"/>
        </pc:sldMkLst>
      </pc:sldChg>
      <pc:sldChg chg="addSp modSp add del mod ord modNotesTx">
        <pc:chgData name="Sophie Devolder" userId="4c438716-b607-4364-bf60-17d98ac01107" providerId="ADAL" clId="{267818E5-7005-45B0-98EC-4ADC1F040FCC}" dt="2023-09-06T13:17:40.904" v="14149" actId="47"/>
        <pc:sldMkLst>
          <pc:docMk/>
          <pc:sldMk cId="1125903696" sldId="400"/>
        </pc:sldMkLst>
      </pc:sldChg>
      <pc:sldChg chg="addSp delSp modSp add del mod ord modNotesTx">
        <pc:chgData name="Sophie Devolder" userId="4c438716-b607-4364-bf60-17d98ac01107" providerId="ADAL" clId="{267818E5-7005-45B0-98EC-4ADC1F040FCC}" dt="2023-09-06T13:17:41.896" v="14150" actId="47"/>
        <pc:sldMkLst>
          <pc:docMk/>
          <pc:sldMk cId="761899383" sldId="401"/>
        </pc:sldMkLst>
      </pc:sldChg>
      <pc:sldChg chg="addSp delSp modSp add del mod modNotesTx">
        <pc:chgData name="Sophie Devolder" userId="4c438716-b607-4364-bf60-17d98ac01107" providerId="ADAL" clId="{267818E5-7005-45B0-98EC-4ADC1F040FCC}" dt="2023-09-06T13:17:42.398" v="14151" actId="47"/>
        <pc:sldMkLst>
          <pc:docMk/>
          <pc:sldMk cId="2134778764" sldId="402"/>
        </pc:sldMkLst>
      </pc:sldChg>
      <pc:sldChg chg="addSp delSp modSp add mod">
        <pc:chgData name="Sophie Devolder" userId="4c438716-b607-4364-bf60-17d98ac01107" providerId="ADAL" clId="{267818E5-7005-45B0-98EC-4ADC1F040FCC}" dt="2023-09-06T13:16:14.814" v="13956" actId="114"/>
        <pc:sldMkLst>
          <pc:docMk/>
          <pc:sldMk cId="1988961485" sldId="404"/>
        </pc:sldMkLst>
      </pc:sldChg>
      <pc:sldChg chg="add del">
        <pc:chgData name="Sophie Devolder" userId="4c438716-b607-4364-bf60-17d98ac01107" providerId="ADAL" clId="{267818E5-7005-45B0-98EC-4ADC1F040FCC}" dt="2023-09-06T13:18:15.944" v="14155" actId="47"/>
        <pc:sldMkLst>
          <pc:docMk/>
          <pc:sldMk cId="1270227224" sldId="405"/>
        </pc:sldMkLst>
      </pc:sldChg>
      <pc:sldChg chg="addSp delSp modSp add mod ord modNotesTx">
        <pc:chgData name="Sophie Devolder" userId="4c438716-b607-4364-bf60-17d98ac01107" providerId="ADAL" clId="{267818E5-7005-45B0-98EC-4ADC1F040FCC}" dt="2023-09-06T13:20:56.807" v="14273" actId="20577"/>
        <pc:sldMkLst>
          <pc:docMk/>
          <pc:sldMk cId="1738691626" sldId="405"/>
        </pc:sldMkLst>
      </pc:sldChg>
      <pc:sldChg chg="addSp delSp modSp add mod modNotesTx">
        <pc:chgData name="Sophie Devolder" userId="4c438716-b607-4364-bf60-17d98ac01107" providerId="ADAL" clId="{267818E5-7005-45B0-98EC-4ADC1F040FCC}" dt="2023-09-06T13:20:46.389" v="14272" actId="20577"/>
        <pc:sldMkLst>
          <pc:docMk/>
          <pc:sldMk cId="739431634" sldId="406"/>
        </pc:sldMkLst>
      </pc:sldChg>
      <pc:sldChg chg="del">
        <pc:chgData name="Sophie Devolder" userId="4c438716-b607-4364-bf60-17d98ac01107" providerId="ADAL" clId="{267818E5-7005-45B0-98EC-4ADC1F040FCC}" dt="2023-09-06T13:22:04.636" v="14275" actId="47"/>
        <pc:sldMkLst>
          <pc:docMk/>
          <pc:sldMk cId="953806495" sldId="407"/>
        </pc:sldMkLst>
      </pc:sldChg>
      <pc:sldChg chg="del">
        <pc:chgData name="Sophie Devolder" userId="4c438716-b607-4364-bf60-17d98ac01107" providerId="ADAL" clId="{267818E5-7005-45B0-98EC-4ADC1F040FCC}" dt="2023-09-06T13:22:05.329" v="14276" actId="47"/>
        <pc:sldMkLst>
          <pc:docMk/>
          <pc:sldMk cId="755235075" sldId="409"/>
        </pc:sldMkLst>
      </pc:sldChg>
      <pc:sldChg chg="del">
        <pc:chgData name="Sophie Devolder" userId="4c438716-b607-4364-bf60-17d98ac01107" providerId="ADAL" clId="{267818E5-7005-45B0-98EC-4ADC1F040FCC}" dt="2023-09-06T13:22:08.392" v="14280" actId="47"/>
        <pc:sldMkLst>
          <pc:docMk/>
          <pc:sldMk cId="3306474527" sldId="410"/>
        </pc:sldMkLst>
      </pc:sldChg>
      <pc:sldChg chg="del">
        <pc:chgData name="Sophie Devolder" userId="4c438716-b607-4364-bf60-17d98ac01107" providerId="ADAL" clId="{267818E5-7005-45B0-98EC-4ADC1F040FCC}" dt="2023-09-06T13:22:07.506" v="14279" actId="47"/>
        <pc:sldMkLst>
          <pc:docMk/>
          <pc:sldMk cId="143211091" sldId="411"/>
        </pc:sldMkLst>
      </pc:sldChg>
      <pc:sldChg chg="del">
        <pc:chgData name="Sophie Devolder" userId="4c438716-b607-4364-bf60-17d98ac01107" providerId="ADAL" clId="{267818E5-7005-45B0-98EC-4ADC1F040FCC}" dt="2023-09-06T13:22:06.833" v="14278" actId="47"/>
        <pc:sldMkLst>
          <pc:docMk/>
          <pc:sldMk cId="736032433" sldId="412"/>
        </pc:sldMkLst>
      </pc:sldChg>
      <pc:sldChg chg="del">
        <pc:chgData name="Sophie Devolder" userId="4c438716-b607-4364-bf60-17d98ac01107" providerId="ADAL" clId="{267818E5-7005-45B0-98EC-4ADC1F040FCC}" dt="2023-09-06T13:22:06.161" v="14277" actId="47"/>
        <pc:sldMkLst>
          <pc:docMk/>
          <pc:sldMk cId="1971591100" sldId="413"/>
        </pc:sldMkLst>
      </pc:sldChg>
      <pc:sldChg chg="del">
        <pc:chgData name="Sophie Devolder" userId="4c438716-b607-4364-bf60-17d98ac01107" providerId="ADAL" clId="{267818E5-7005-45B0-98EC-4ADC1F040FCC}" dt="2023-09-06T13:22:03.751" v="14274" actId="47"/>
        <pc:sldMkLst>
          <pc:docMk/>
          <pc:sldMk cId="790345888" sldId="414"/>
        </pc:sldMkLst>
      </pc:sldChg>
      <pc:sldMasterChg chg="modSldLayout">
        <pc:chgData name="Sophie Devolder" userId="4c438716-b607-4364-bf60-17d98ac01107" providerId="ADAL" clId="{267818E5-7005-45B0-98EC-4ADC1F040FCC}" dt="2023-08-28T06:07:20.911" v="12880" actId="6549"/>
        <pc:sldMasterMkLst>
          <pc:docMk/>
          <pc:sldMasterMk cId="271170314" sldId="2147483672"/>
        </pc:sldMasterMkLst>
        <pc:sldLayoutChg chg="modSp mod">
          <pc:chgData name="Sophie Devolder" userId="4c438716-b607-4364-bf60-17d98ac01107" providerId="ADAL" clId="{267818E5-7005-45B0-98EC-4ADC1F040FCC}" dt="2023-08-28T06:07:20.911" v="12880" actId="6549"/>
          <pc:sldLayoutMkLst>
            <pc:docMk/>
            <pc:sldMasterMk cId="271170314" sldId="2147483672"/>
            <pc:sldLayoutMk cId="3933693742" sldId="2147483673"/>
          </pc:sldLayoutMkLst>
        </pc:sldLayoutChg>
      </pc:sldMasterChg>
    </pc:docChg>
  </pc:docChgLst>
  <pc:docChgLst>
    <pc:chgData name="Sophie Devolder" userId="4c438716-b607-4364-bf60-17d98ac01107" providerId="ADAL" clId="{37AFD829-FFB6-4F6A-90D9-6B24B84E43A1}"/>
    <pc:docChg chg="undo custSel addSld delSld modSld sldOrd">
      <pc:chgData name="Sophie Devolder" userId="4c438716-b607-4364-bf60-17d98ac01107" providerId="ADAL" clId="{37AFD829-FFB6-4F6A-90D9-6B24B84E43A1}" dt="2023-05-22T13:04:55.202" v="13369" actId="20577"/>
      <pc:docMkLst>
        <pc:docMk/>
      </pc:docMkLst>
      <pc:sldChg chg="delSp modSp mod modNotesTx">
        <pc:chgData name="Sophie Devolder" userId="4c438716-b607-4364-bf60-17d98ac01107" providerId="ADAL" clId="{37AFD829-FFB6-4F6A-90D9-6B24B84E43A1}" dt="2023-05-17T12:57:19.643" v="11574" actId="6549"/>
        <pc:sldMkLst>
          <pc:docMk/>
          <pc:sldMk cId="154046820" sldId="264"/>
        </pc:sldMkLst>
      </pc:sldChg>
      <pc:sldChg chg="del">
        <pc:chgData name="Sophie Devolder" userId="4c438716-b607-4364-bf60-17d98ac01107" providerId="ADAL" clId="{37AFD829-FFB6-4F6A-90D9-6B24B84E43A1}" dt="2023-05-11T07:48:36.019" v="226" actId="47"/>
        <pc:sldMkLst>
          <pc:docMk/>
          <pc:sldMk cId="4193614385" sldId="266"/>
        </pc:sldMkLst>
      </pc:sldChg>
      <pc:sldChg chg="modNotesTx">
        <pc:chgData name="Sophie Devolder" userId="4c438716-b607-4364-bf60-17d98ac01107" providerId="ADAL" clId="{37AFD829-FFB6-4F6A-90D9-6B24B84E43A1}" dt="2023-05-16T14:11:26.862" v="10232" actId="6549"/>
        <pc:sldMkLst>
          <pc:docMk/>
          <pc:sldMk cId="3324241073" sldId="287"/>
        </pc:sldMkLst>
      </pc:sldChg>
      <pc:sldChg chg="modNotesTx">
        <pc:chgData name="Sophie Devolder" userId="4c438716-b607-4364-bf60-17d98ac01107" providerId="ADAL" clId="{37AFD829-FFB6-4F6A-90D9-6B24B84E43A1}" dt="2023-05-16T14:13:48.172" v="10626" actId="113"/>
        <pc:sldMkLst>
          <pc:docMk/>
          <pc:sldMk cId="685675962" sldId="288"/>
        </pc:sldMkLst>
      </pc:sldChg>
      <pc:sldChg chg="modSp mod modNotesTx">
        <pc:chgData name="Sophie Devolder" userId="4c438716-b607-4364-bf60-17d98ac01107" providerId="ADAL" clId="{37AFD829-FFB6-4F6A-90D9-6B24B84E43A1}" dt="2023-05-15T12:26:25.492" v="3642" actId="113"/>
        <pc:sldMkLst>
          <pc:docMk/>
          <pc:sldMk cId="3400164186" sldId="299"/>
        </pc:sldMkLst>
      </pc:sldChg>
      <pc:sldChg chg="modSp mod modNotesTx">
        <pc:chgData name="Sophie Devolder" userId="4c438716-b607-4364-bf60-17d98ac01107" providerId="ADAL" clId="{37AFD829-FFB6-4F6A-90D9-6B24B84E43A1}" dt="2023-05-17T13:48:03.527" v="12051" actId="113"/>
        <pc:sldMkLst>
          <pc:docMk/>
          <pc:sldMk cId="1727619689" sldId="310"/>
        </pc:sldMkLst>
      </pc:sldChg>
      <pc:sldChg chg="modNotesTx">
        <pc:chgData name="Sophie Devolder" userId="4c438716-b607-4364-bf60-17d98ac01107" providerId="ADAL" clId="{37AFD829-FFB6-4F6A-90D9-6B24B84E43A1}" dt="2023-05-11T07:51:10.699" v="502" actId="20577"/>
        <pc:sldMkLst>
          <pc:docMk/>
          <pc:sldMk cId="4285743243" sldId="313"/>
        </pc:sldMkLst>
      </pc:sldChg>
      <pc:sldChg chg="modSp mod modNotesTx">
        <pc:chgData name="Sophie Devolder" userId="4c438716-b607-4364-bf60-17d98ac01107" providerId="ADAL" clId="{37AFD829-FFB6-4F6A-90D9-6B24B84E43A1}" dt="2023-05-22T13:04:55.202" v="13369" actId="20577"/>
        <pc:sldMkLst>
          <pc:docMk/>
          <pc:sldMk cId="822434755" sldId="320"/>
        </pc:sldMkLst>
      </pc:sldChg>
      <pc:sldChg chg="modNotesTx">
        <pc:chgData name="Sophie Devolder" userId="4c438716-b607-4364-bf60-17d98ac01107" providerId="ADAL" clId="{37AFD829-FFB6-4F6A-90D9-6B24B84E43A1}" dt="2023-05-11T10:27:27.988" v="926" actId="6549"/>
        <pc:sldMkLst>
          <pc:docMk/>
          <pc:sldMk cId="676756989" sldId="347"/>
        </pc:sldMkLst>
      </pc:sldChg>
      <pc:sldChg chg="modSp mod modNotesTx">
        <pc:chgData name="Sophie Devolder" userId="4c438716-b607-4364-bf60-17d98ac01107" providerId="ADAL" clId="{37AFD829-FFB6-4F6A-90D9-6B24B84E43A1}" dt="2023-05-22T07:01:38.039" v="12142" actId="20577"/>
        <pc:sldMkLst>
          <pc:docMk/>
          <pc:sldMk cId="2489243896" sldId="364"/>
        </pc:sldMkLst>
      </pc:sldChg>
      <pc:sldChg chg="modNotesTx">
        <pc:chgData name="Sophie Devolder" userId="4c438716-b607-4364-bf60-17d98ac01107" providerId="ADAL" clId="{37AFD829-FFB6-4F6A-90D9-6B24B84E43A1}" dt="2023-05-11T12:56:28.151" v="3355" actId="6549"/>
        <pc:sldMkLst>
          <pc:docMk/>
          <pc:sldMk cId="323282769" sldId="365"/>
        </pc:sldMkLst>
      </pc:sldChg>
      <pc:sldChg chg="modSp mod modNotesTx">
        <pc:chgData name="Sophie Devolder" userId="4c438716-b607-4364-bf60-17d98ac01107" providerId="ADAL" clId="{37AFD829-FFB6-4F6A-90D9-6B24B84E43A1}" dt="2023-05-22T06:43:13.949" v="12125" actId="20577"/>
        <pc:sldMkLst>
          <pc:docMk/>
          <pc:sldMk cId="1848242868" sldId="366"/>
        </pc:sldMkLst>
      </pc:sldChg>
      <pc:sldChg chg="modNotesTx">
        <pc:chgData name="Sophie Devolder" userId="4c438716-b607-4364-bf60-17d98ac01107" providerId="ADAL" clId="{37AFD829-FFB6-4F6A-90D9-6B24B84E43A1}" dt="2023-05-11T12:11:08.569" v="1206" actId="113"/>
        <pc:sldMkLst>
          <pc:docMk/>
          <pc:sldMk cId="3723629536" sldId="367"/>
        </pc:sldMkLst>
      </pc:sldChg>
      <pc:sldChg chg="modSp mod modNotesTx">
        <pc:chgData name="Sophie Devolder" userId="4c438716-b607-4364-bf60-17d98ac01107" providerId="ADAL" clId="{37AFD829-FFB6-4F6A-90D9-6B24B84E43A1}" dt="2023-05-22T06:56:45.019" v="12140" actId="20577"/>
        <pc:sldMkLst>
          <pc:docMk/>
          <pc:sldMk cId="3219270652" sldId="368"/>
        </pc:sldMkLst>
      </pc:sldChg>
      <pc:sldChg chg="modNotesTx">
        <pc:chgData name="Sophie Devolder" userId="4c438716-b607-4364-bf60-17d98ac01107" providerId="ADAL" clId="{37AFD829-FFB6-4F6A-90D9-6B24B84E43A1}" dt="2023-05-11T12:56:30.121" v="3356" actId="6549"/>
        <pc:sldMkLst>
          <pc:docMk/>
          <pc:sldMk cId="3390517177" sldId="369"/>
        </pc:sldMkLst>
      </pc:sldChg>
      <pc:sldChg chg="modNotesTx">
        <pc:chgData name="Sophie Devolder" userId="4c438716-b607-4364-bf60-17d98ac01107" providerId="ADAL" clId="{37AFD829-FFB6-4F6A-90D9-6B24B84E43A1}" dt="2023-05-11T12:56:31.832" v="3357" actId="6549"/>
        <pc:sldMkLst>
          <pc:docMk/>
          <pc:sldMk cId="2771096649" sldId="370"/>
        </pc:sldMkLst>
      </pc:sldChg>
      <pc:sldChg chg="modSp mod modNotesTx">
        <pc:chgData name="Sophie Devolder" userId="4c438716-b607-4364-bf60-17d98ac01107" providerId="ADAL" clId="{37AFD829-FFB6-4F6A-90D9-6B24B84E43A1}" dt="2023-05-22T07:07:37.010" v="12146" actId="20577"/>
        <pc:sldMkLst>
          <pc:docMk/>
          <pc:sldMk cId="3613681731" sldId="371"/>
        </pc:sldMkLst>
      </pc:sldChg>
      <pc:sldChg chg="modNotesTx">
        <pc:chgData name="Sophie Devolder" userId="4c438716-b607-4364-bf60-17d98ac01107" providerId="ADAL" clId="{37AFD829-FFB6-4F6A-90D9-6B24B84E43A1}" dt="2023-05-15T12:45:47.804" v="4219" actId="20577"/>
        <pc:sldMkLst>
          <pc:docMk/>
          <pc:sldMk cId="2454696454" sldId="372"/>
        </pc:sldMkLst>
      </pc:sldChg>
      <pc:sldChg chg="ord modNotesTx">
        <pc:chgData name="Sophie Devolder" userId="4c438716-b607-4364-bf60-17d98ac01107" providerId="ADAL" clId="{37AFD829-FFB6-4F6A-90D9-6B24B84E43A1}" dt="2023-05-15T12:59:38.050" v="4477" actId="113"/>
        <pc:sldMkLst>
          <pc:docMk/>
          <pc:sldMk cId="3668625021" sldId="373"/>
        </pc:sldMkLst>
      </pc:sldChg>
      <pc:sldChg chg="modSp mod modNotesTx">
        <pc:chgData name="Sophie Devolder" userId="4c438716-b607-4364-bf60-17d98ac01107" providerId="ADAL" clId="{37AFD829-FFB6-4F6A-90D9-6B24B84E43A1}" dt="2023-05-22T07:08:33.616" v="12147" actId="20577"/>
        <pc:sldMkLst>
          <pc:docMk/>
          <pc:sldMk cId="4271364994" sldId="374"/>
        </pc:sldMkLst>
      </pc:sldChg>
      <pc:sldChg chg="modSp mod modNotesTx">
        <pc:chgData name="Sophie Devolder" userId="4c438716-b607-4364-bf60-17d98ac01107" providerId="ADAL" clId="{37AFD829-FFB6-4F6A-90D9-6B24B84E43A1}" dt="2023-05-15T14:12:26.284" v="5891" actId="113"/>
        <pc:sldMkLst>
          <pc:docMk/>
          <pc:sldMk cId="253299534" sldId="375"/>
        </pc:sldMkLst>
      </pc:sldChg>
      <pc:sldChg chg="modNotesTx">
        <pc:chgData name="Sophie Devolder" userId="4c438716-b607-4364-bf60-17d98ac01107" providerId="ADAL" clId="{37AFD829-FFB6-4F6A-90D9-6B24B84E43A1}" dt="2023-05-15T14:14:05.984" v="6136" actId="113"/>
        <pc:sldMkLst>
          <pc:docMk/>
          <pc:sldMk cId="1206666923" sldId="376"/>
        </pc:sldMkLst>
      </pc:sldChg>
      <pc:sldChg chg="modNotesTx">
        <pc:chgData name="Sophie Devolder" userId="4c438716-b607-4364-bf60-17d98ac01107" providerId="ADAL" clId="{37AFD829-FFB6-4F6A-90D9-6B24B84E43A1}" dt="2023-05-15T14:24:26.074" v="6372" actId="113"/>
        <pc:sldMkLst>
          <pc:docMk/>
          <pc:sldMk cId="1657997100" sldId="377"/>
        </pc:sldMkLst>
      </pc:sldChg>
      <pc:sldChg chg="modSp mod modNotesTx">
        <pc:chgData name="Sophie Devolder" userId="4c438716-b607-4364-bf60-17d98ac01107" providerId="ADAL" clId="{37AFD829-FFB6-4F6A-90D9-6B24B84E43A1}" dt="2023-05-22T07:09:02.790" v="12149" actId="20577"/>
        <pc:sldMkLst>
          <pc:docMk/>
          <pc:sldMk cId="3766854797" sldId="378"/>
        </pc:sldMkLst>
      </pc:sldChg>
      <pc:sldChg chg="modSp mod modNotesTx">
        <pc:chgData name="Sophie Devolder" userId="4c438716-b607-4364-bf60-17d98ac01107" providerId="ADAL" clId="{37AFD829-FFB6-4F6A-90D9-6B24B84E43A1}" dt="2023-05-22T06:47:38.201" v="12136" actId="20577"/>
        <pc:sldMkLst>
          <pc:docMk/>
          <pc:sldMk cId="1365058062" sldId="379"/>
        </pc:sldMkLst>
      </pc:sldChg>
      <pc:sldChg chg="modNotesTx">
        <pc:chgData name="Sophie Devolder" userId="4c438716-b607-4364-bf60-17d98ac01107" providerId="ADAL" clId="{37AFD829-FFB6-4F6A-90D9-6B24B84E43A1}" dt="2023-05-16T13:48:45.740" v="8352" actId="113"/>
        <pc:sldMkLst>
          <pc:docMk/>
          <pc:sldMk cId="1053332517" sldId="380"/>
        </pc:sldMkLst>
      </pc:sldChg>
      <pc:sldChg chg="addSp modSp mod modNotesTx">
        <pc:chgData name="Sophie Devolder" userId="4c438716-b607-4364-bf60-17d98ac01107" providerId="ADAL" clId="{37AFD829-FFB6-4F6A-90D9-6B24B84E43A1}" dt="2023-05-16T13:54:48.652" v="8577" actId="113"/>
        <pc:sldMkLst>
          <pc:docMk/>
          <pc:sldMk cId="308720219" sldId="381"/>
        </pc:sldMkLst>
      </pc:sldChg>
      <pc:sldChg chg="modSp mod modNotesTx">
        <pc:chgData name="Sophie Devolder" userId="4c438716-b607-4364-bf60-17d98ac01107" providerId="ADAL" clId="{37AFD829-FFB6-4F6A-90D9-6B24B84E43A1}" dt="2023-05-16T14:03:39.265" v="9108" actId="113"/>
        <pc:sldMkLst>
          <pc:docMk/>
          <pc:sldMk cId="963909490" sldId="382"/>
        </pc:sldMkLst>
      </pc:sldChg>
      <pc:sldChg chg="modSp mod modNotesTx">
        <pc:chgData name="Sophie Devolder" userId="4c438716-b607-4364-bf60-17d98ac01107" providerId="ADAL" clId="{37AFD829-FFB6-4F6A-90D9-6B24B84E43A1}" dt="2023-05-16T14:05:42.455" v="9266" actId="113"/>
        <pc:sldMkLst>
          <pc:docMk/>
          <pc:sldMk cId="3398402131" sldId="383"/>
        </pc:sldMkLst>
      </pc:sldChg>
      <pc:sldChg chg="modSp mod modNotesTx">
        <pc:chgData name="Sophie Devolder" userId="4c438716-b607-4364-bf60-17d98ac01107" providerId="ADAL" clId="{37AFD829-FFB6-4F6A-90D9-6B24B84E43A1}" dt="2023-05-22T06:48:32.105" v="12138" actId="20577"/>
        <pc:sldMkLst>
          <pc:docMk/>
          <pc:sldMk cId="1851393385" sldId="384"/>
        </pc:sldMkLst>
      </pc:sldChg>
      <pc:sldChg chg="modNotesTx">
        <pc:chgData name="Sophie Devolder" userId="4c438716-b607-4364-bf60-17d98ac01107" providerId="ADAL" clId="{37AFD829-FFB6-4F6A-90D9-6B24B84E43A1}" dt="2023-05-16T14:09:42.071" v="9853" actId="113"/>
        <pc:sldMkLst>
          <pc:docMk/>
          <pc:sldMk cId="2575241164" sldId="385"/>
        </pc:sldMkLst>
      </pc:sldChg>
      <pc:sldChg chg="modNotesTx">
        <pc:chgData name="Sophie Devolder" userId="4c438716-b607-4364-bf60-17d98ac01107" providerId="ADAL" clId="{37AFD829-FFB6-4F6A-90D9-6B24B84E43A1}" dt="2023-05-16T14:11:20.275" v="10228" actId="20577"/>
        <pc:sldMkLst>
          <pc:docMk/>
          <pc:sldMk cId="3570705942" sldId="386"/>
        </pc:sldMkLst>
      </pc:sldChg>
      <pc:sldChg chg="addSp delSp modSp add mod modNotesTx">
        <pc:chgData name="Sophie Devolder" userId="4c438716-b607-4364-bf60-17d98ac01107" providerId="ADAL" clId="{37AFD829-FFB6-4F6A-90D9-6B24B84E43A1}" dt="2023-05-22T06:45:48.248" v="12130" actId="20577"/>
        <pc:sldMkLst>
          <pc:docMk/>
          <pc:sldMk cId="650757017" sldId="387"/>
        </pc:sldMkLst>
      </pc:sldChg>
    </pc:docChg>
  </pc:docChgLst>
  <pc:docChgLst>
    <pc:chgData name="Sophie Devolder" userId="4c438716-b607-4364-bf60-17d98ac01107" providerId="ADAL" clId="{E93AF335-EA9F-4A40-A80F-2A5BFF354D89}"/>
    <pc:docChg chg="undo redo custSel addSld delSld modSld modNotesMaster">
      <pc:chgData name="Sophie Devolder" userId="4c438716-b607-4364-bf60-17d98ac01107" providerId="ADAL" clId="{E93AF335-EA9F-4A40-A80F-2A5BFF354D89}" dt="2025-01-20T14:04:38.782" v="6717" actId="20577"/>
      <pc:docMkLst>
        <pc:docMk/>
      </pc:docMkLst>
      <pc:sldChg chg="modSp mod modNotesTx">
        <pc:chgData name="Sophie Devolder" userId="4c438716-b607-4364-bf60-17d98ac01107" providerId="ADAL" clId="{E93AF335-EA9F-4A40-A80F-2A5BFF354D89}" dt="2025-01-17T15:23:28.276" v="5768" actId="20577"/>
        <pc:sldMkLst>
          <pc:docMk/>
          <pc:sldMk cId="3080497162" sldId="263"/>
        </pc:sldMkLst>
        <pc:spChg chg="mod">
          <ac:chgData name="Sophie Devolder" userId="4c438716-b607-4364-bf60-17d98ac01107" providerId="ADAL" clId="{E93AF335-EA9F-4A40-A80F-2A5BFF354D89}" dt="2025-01-17T15:23:28.276" v="5768" actId="20577"/>
          <ac:spMkLst>
            <pc:docMk/>
            <pc:sldMk cId="3080497162" sldId="263"/>
            <ac:spMk id="4" creationId="{E0E93517-018F-4F2B-A464-BB716CE1354B}"/>
          </ac:spMkLst>
        </pc:spChg>
      </pc:sldChg>
      <pc:sldChg chg="add del">
        <pc:chgData name="Sophie Devolder" userId="4c438716-b607-4364-bf60-17d98ac01107" providerId="ADAL" clId="{E93AF335-EA9F-4A40-A80F-2A5BFF354D89}" dt="2025-01-15T12:58:16.776" v="6" actId="47"/>
        <pc:sldMkLst>
          <pc:docMk/>
          <pc:sldMk cId="2242634877" sldId="265"/>
        </pc:sldMkLst>
      </pc:sldChg>
      <pc:sldChg chg="modSp mod">
        <pc:chgData name="Sophie Devolder" userId="4c438716-b607-4364-bf60-17d98ac01107" providerId="ADAL" clId="{E93AF335-EA9F-4A40-A80F-2A5BFF354D89}" dt="2025-01-17T13:32:57.307" v="1097" actId="20577"/>
        <pc:sldMkLst>
          <pc:docMk/>
          <pc:sldMk cId="1040948158" sldId="267"/>
        </pc:sldMkLst>
        <pc:spChg chg="mod">
          <ac:chgData name="Sophie Devolder" userId="4c438716-b607-4364-bf60-17d98ac01107" providerId="ADAL" clId="{E93AF335-EA9F-4A40-A80F-2A5BFF354D89}" dt="2025-01-17T13:32:57.307" v="1097" actId="20577"/>
          <ac:spMkLst>
            <pc:docMk/>
            <pc:sldMk cId="1040948158" sldId="267"/>
            <ac:spMk id="2" creationId="{B5D729AF-7DAD-4B3C-1447-DF899EC2A59A}"/>
          </ac:spMkLst>
        </pc:spChg>
      </pc:sldChg>
      <pc:sldChg chg="modSp mod modNotesTx">
        <pc:chgData name="Sophie Devolder" userId="4c438716-b607-4364-bf60-17d98ac01107" providerId="ADAL" clId="{E93AF335-EA9F-4A40-A80F-2A5BFF354D89}" dt="2025-01-17T14:58:23.175" v="3651" actId="113"/>
        <pc:sldMkLst>
          <pc:docMk/>
          <pc:sldMk cId="1923090323" sldId="279"/>
        </pc:sldMkLst>
        <pc:spChg chg="mod">
          <ac:chgData name="Sophie Devolder" userId="4c438716-b607-4364-bf60-17d98ac01107" providerId="ADAL" clId="{E93AF335-EA9F-4A40-A80F-2A5BFF354D89}" dt="2025-01-17T14:53:40.370" v="3135" actId="20577"/>
          <ac:spMkLst>
            <pc:docMk/>
            <pc:sldMk cId="1923090323" sldId="279"/>
            <ac:spMk id="2" creationId="{981576E4-62E5-EDC6-F43B-30C07410DE41}"/>
          </ac:spMkLst>
        </pc:spChg>
      </pc:sldChg>
      <pc:sldChg chg="addSp delSp modSp mod modNotesTx">
        <pc:chgData name="Sophie Devolder" userId="4c438716-b607-4364-bf60-17d98ac01107" providerId="ADAL" clId="{E93AF335-EA9F-4A40-A80F-2A5BFF354D89}" dt="2025-01-17T15:20:42.244" v="5761" actId="6549"/>
        <pc:sldMkLst>
          <pc:docMk/>
          <pc:sldMk cId="685675962" sldId="288"/>
        </pc:sldMkLst>
        <pc:picChg chg="add mod">
          <ac:chgData name="Sophie Devolder" userId="4c438716-b607-4364-bf60-17d98ac01107" providerId="ADAL" clId="{E93AF335-EA9F-4A40-A80F-2A5BFF354D89}" dt="2025-01-17T15:20:33.668" v="5759" actId="1076"/>
          <ac:picMkLst>
            <pc:docMk/>
            <pc:sldMk cId="685675962" sldId="288"/>
            <ac:picMk id="6" creationId="{2510E4B2-CCDC-642B-4A59-8A2E3FD8B633}"/>
          </ac:picMkLst>
        </pc:picChg>
      </pc:sldChg>
      <pc:sldChg chg="modSp mod">
        <pc:chgData name="Sophie Devolder" userId="4c438716-b607-4364-bf60-17d98ac01107" providerId="ADAL" clId="{E93AF335-EA9F-4A40-A80F-2A5BFF354D89}" dt="2025-01-15T13:15:09.707" v="280" actId="20577"/>
        <pc:sldMkLst>
          <pc:docMk/>
          <pc:sldMk cId="724829005" sldId="292"/>
        </pc:sldMkLst>
        <pc:spChg chg="mod">
          <ac:chgData name="Sophie Devolder" userId="4c438716-b607-4364-bf60-17d98ac01107" providerId="ADAL" clId="{E93AF335-EA9F-4A40-A80F-2A5BFF354D89}" dt="2025-01-15T13:15:09.707" v="280" actId="20577"/>
          <ac:spMkLst>
            <pc:docMk/>
            <pc:sldMk cId="724829005" sldId="292"/>
            <ac:spMk id="2" creationId="{B5D729AF-7DAD-4B3C-1447-DF899EC2A59A}"/>
          </ac:spMkLst>
        </pc:spChg>
      </pc:sldChg>
      <pc:sldChg chg="addSp delSp modSp mod modNotesTx">
        <pc:chgData name="Sophie Devolder" userId="4c438716-b607-4364-bf60-17d98ac01107" providerId="ADAL" clId="{E93AF335-EA9F-4A40-A80F-2A5BFF354D89}" dt="2025-01-20T12:35:14.163" v="5914" actId="113"/>
        <pc:sldMkLst>
          <pc:docMk/>
          <pc:sldMk cId="2957504016" sldId="304"/>
        </pc:sldMkLst>
        <pc:spChg chg="mod">
          <ac:chgData name="Sophie Devolder" userId="4c438716-b607-4364-bf60-17d98ac01107" providerId="ADAL" clId="{E93AF335-EA9F-4A40-A80F-2A5BFF354D89}" dt="2025-01-17T14:56:51.655" v="3459" actId="20577"/>
          <ac:spMkLst>
            <pc:docMk/>
            <pc:sldMk cId="2957504016" sldId="304"/>
            <ac:spMk id="2" creationId="{B7D4E533-18F0-6B4A-144A-37115FC091FF}"/>
          </ac:spMkLst>
        </pc:spChg>
        <pc:spChg chg="mod">
          <ac:chgData name="Sophie Devolder" userId="4c438716-b607-4364-bf60-17d98ac01107" providerId="ADAL" clId="{E93AF335-EA9F-4A40-A80F-2A5BFF354D89}" dt="2025-01-20T12:35:14.163" v="5914" actId="113"/>
          <ac:spMkLst>
            <pc:docMk/>
            <pc:sldMk cId="2957504016" sldId="304"/>
            <ac:spMk id="4" creationId="{56A07BDE-72BE-06B1-ABF5-EB9CCFB5C2C6}"/>
          </ac:spMkLst>
        </pc:spChg>
        <pc:picChg chg="add mod">
          <ac:chgData name="Sophie Devolder" userId="4c438716-b607-4364-bf60-17d98ac01107" providerId="ADAL" clId="{E93AF335-EA9F-4A40-A80F-2A5BFF354D89}" dt="2025-01-17T15:05:10.411" v="4128" actId="1076"/>
          <ac:picMkLst>
            <pc:docMk/>
            <pc:sldMk cId="2957504016" sldId="304"/>
            <ac:picMk id="11" creationId="{76409651-7ABB-40A1-3E17-18873417007C}"/>
          </ac:picMkLst>
        </pc:picChg>
      </pc:sldChg>
      <pc:sldChg chg="modSp mod">
        <pc:chgData name="Sophie Devolder" userId="4c438716-b607-4364-bf60-17d98ac01107" providerId="ADAL" clId="{E93AF335-EA9F-4A40-A80F-2A5BFF354D89}" dt="2025-01-15T13:14:46.412" v="271" actId="20577"/>
        <pc:sldMkLst>
          <pc:docMk/>
          <pc:sldMk cId="1258013722" sldId="309"/>
        </pc:sldMkLst>
        <pc:spChg chg="mod">
          <ac:chgData name="Sophie Devolder" userId="4c438716-b607-4364-bf60-17d98ac01107" providerId="ADAL" clId="{E93AF335-EA9F-4A40-A80F-2A5BFF354D89}" dt="2025-01-15T13:14:46.412" v="271" actId="20577"/>
          <ac:spMkLst>
            <pc:docMk/>
            <pc:sldMk cId="1258013722" sldId="309"/>
            <ac:spMk id="9" creationId="{41DC899A-6C3B-0269-B15D-872F86634FD0}"/>
          </ac:spMkLst>
        </pc:spChg>
      </pc:sldChg>
      <pc:sldChg chg="modSp mod">
        <pc:chgData name="Sophie Devolder" userId="4c438716-b607-4364-bf60-17d98ac01107" providerId="ADAL" clId="{E93AF335-EA9F-4A40-A80F-2A5BFF354D89}" dt="2025-01-17T13:32:52.706" v="1094" actId="20577"/>
        <pc:sldMkLst>
          <pc:docMk/>
          <pc:sldMk cId="676756989" sldId="347"/>
        </pc:sldMkLst>
      </pc:sldChg>
      <pc:sldChg chg="modSp mod modNotesTx">
        <pc:chgData name="Sophie Devolder" userId="4c438716-b607-4364-bf60-17d98ac01107" providerId="ADAL" clId="{E93AF335-EA9F-4A40-A80F-2A5BFF354D89}" dt="2025-01-20T12:23:18.780" v="5848" actId="20577"/>
        <pc:sldMkLst>
          <pc:docMk/>
          <pc:sldMk cId="2550957532" sldId="391"/>
        </pc:sldMkLst>
        <pc:spChg chg="mod">
          <ac:chgData name="Sophie Devolder" userId="4c438716-b607-4364-bf60-17d98ac01107" providerId="ADAL" clId="{E93AF335-EA9F-4A40-A80F-2A5BFF354D89}" dt="2025-01-15T13:14:56.752" v="275"/>
          <ac:spMkLst>
            <pc:docMk/>
            <pc:sldMk cId="2550957532" sldId="391"/>
            <ac:spMk id="10" creationId="{D3FDF317-59FB-16A0-AE9A-4A596686FC1D}"/>
          </ac:spMkLst>
        </pc:spChg>
        <pc:spChg chg="mod">
          <ac:chgData name="Sophie Devolder" userId="4c438716-b607-4364-bf60-17d98ac01107" providerId="ADAL" clId="{E93AF335-EA9F-4A40-A80F-2A5BFF354D89}" dt="2025-01-15T13:03:51.817" v="97" actId="20577"/>
          <ac:spMkLst>
            <pc:docMk/>
            <pc:sldMk cId="2550957532" sldId="391"/>
            <ac:spMk id="11" creationId="{A9EFFD27-33B6-4CC9-86BA-54A1C8252CCC}"/>
          </ac:spMkLst>
        </pc:spChg>
      </pc:sldChg>
      <pc:sldChg chg="addSp delSp modSp mod">
        <pc:chgData name="Sophie Devolder" userId="4c438716-b607-4364-bf60-17d98ac01107" providerId="ADAL" clId="{E93AF335-EA9F-4A40-A80F-2A5BFF354D89}" dt="2025-01-20T09:50:20.447" v="5847" actId="1037"/>
        <pc:sldMkLst>
          <pc:docMk/>
          <pc:sldMk cId="2794430730" sldId="403"/>
        </pc:sldMkLst>
        <pc:spChg chg="add mod">
          <ac:chgData name="Sophie Devolder" userId="4c438716-b607-4364-bf60-17d98ac01107" providerId="ADAL" clId="{E93AF335-EA9F-4A40-A80F-2A5BFF354D89}" dt="2025-01-20T09:48:45.679" v="5795" actId="1037"/>
          <ac:spMkLst>
            <pc:docMk/>
            <pc:sldMk cId="2794430730" sldId="403"/>
            <ac:spMk id="12" creationId="{479DF494-4BDD-66A0-9F2E-1BD4BEF99617}"/>
          </ac:spMkLst>
        </pc:spChg>
        <pc:spChg chg="add mod">
          <ac:chgData name="Sophie Devolder" userId="4c438716-b607-4364-bf60-17d98ac01107" providerId="ADAL" clId="{E93AF335-EA9F-4A40-A80F-2A5BFF354D89}" dt="2025-01-20T09:50:02.931" v="5820" actId="1037"/>
          <ac:spMkLst>
            <pc:docMk/>
            <pc:sldMk cId="2794430730" sldId="403"/>
            <ac:spMk id="13" creationId="{67816910-57ED-9E1A-6F2D-A6F6FAE2193F}"/>
          </ac:spMkLst>
        </pc:spChg>
        <pc:grpChg chg="mod">
          <ac:chgData name="Sophie Devolder" userId="4c438716-b607-4364-bf60-17d98ac01107" providerId="ADAL" clId="{E93AF335-EA9F-4A40-A80F-2A5BFF354D89}" dt="2025-01-20T09:48:54.591" v="5809" actId="1037"/>
          <ac:grpSpMkLst>
            <pc:docMk/>
            <pc:sldMk cId="2794430730" sldId="403"/>
            <ac:grpSpMk id="6" creationId="{7B3360A7-EDB1-9FD2-0AFF-C099664CEB1A}"/>
          </ac:grpSpMkLst>
        </pc:grpChg>
        <pc:grpChg chg="mod">
          <ac:chgData name="Sophie Devolder" userId="4c438716-b607-4364-bf60-17d98ac01107" providerId="ADAL" clId="{E93AF335-EA9F-4A40-A80F-2A5BFF354D89}" dt="2025-01-20T09:50:20.447" v="5847" actId="1037"/>
          <ac:grpSpMkLst>
            <pc:docMk/>
            <pc:sldMk cId="2794430730" sldId="403"/>
            <ac:grpSpMk id="7" creationId="{2B051080-5361-FA87-CF1A-D46EFCFE97AD}"/>
          </ac:grpSpMkLst>
        </pc:grpChg>
        <pc:picChg chg="add mod modCrop">
          <ac:chgData name="Sophie Devolder" userId="4c438716-b607-4364-bf60-17d98ac01107" providerId="ADAL" clId="{E93AF335-EA9F-4A40-A80F-2A5BFF354D89}" dt="2025-01-20T09:48:38.307" v="5792" actId="1035"/>
          <ac:picMkLst>
            <pc:docMk/>
            <pc:sldMk cId="2794430730" sldId="403"/>
            <ac:picMk id="10" creationId="{7383A17E-0830-7A11-9E19-958E1B1690F9}"/>
          </ac:picMkLst>
        </pc:picChg>
      </pc:sldChg>
      <pc:sldChg chg="addSp delSp modSp mod">
        <pc:chgData name="Sophie Devolder" userId="4c438716-b607-4364-bf60-17d98ac01107" providerId="ADAL" clId="{E93AF335-EA9F-4A40-A80F-2A5BFF354D89}" dt="2025-01-17T14:16:43.272" v="2788"/>
        <pc:sldMkLst>
          <pc:docMk/>
          <pc:sldMk cId="2924132684" sldId="405"/>
        </pc:sldMkLst>
        <pc:spChg chg="mod">
          <ac:chgData name="Sophie Devolder" userId="4c438716-b607-4364-bf60-17d98ac01107" providerId="ADAL" clId="{E93AF335-EA9F-4A40-A80F-2A5BFF354D89}" dt="2025-01-15T13:15:32.164" v="284" actId="20577"/>
          <ac:spMkLst>
            <pc:docMk/>
            <pc:sldMk cId="2924132684" sldId="405"/>
            <ac:spMk id="9" creationId="{8B3980AC-A48A-3EBE-A0E0-596678E690FD}"/>
          </ac:spMkLst>
        </pc:spChg>
        <pc:graphicFrameChg chg="add mod">
          <ac:chgData name="Sophie Devolder" userId="4c438716-b607-4364-bf60-17d98ac01107" providerId="ADAL" clId="{E93AF335-EA9F-4A40-A80F-2A5BFF354D89}" dt="2025-01-17T14:16:29.196" v="2787"/>
          <ac:graphicFrameMkLst>
            <pc:docMk/>
            <pc:sldMk cId="2924132684" sldId="405"/>
            <ac:graphicFrameMk id="3" creationId="{67B0BA3B-CAA7-37E7-4524-E736889917A1}"/>
          </ac:graphicFrameMkLst>
        </pc:graphicFrameChg>
        <pc:picChg chg="mod">
          <ac:chgData name="Sophie Devolder" userId="4c438716-b607-4364-bf60-17d98ac01107" providerId="ADAL" clId="{E93AF335-EA9F-4A40-A80F-2A5BFF354D89}" dt="2025-01-17T14:16:43.272" v="2788"/>
          <ac:picMkLst>
            <pc:docMk/>
            <pc:sldMk cId="2924132684" sldId="405"/>
            <ac:picMk id="6" creationId="{A66D83AE-E601-46CD-3198-F5F9BDB1C689}"/>
          </ac:picMkLst>
        </pc:picChg>
      </pc:sldChg>
      <pc:sldChg chg="modSp mod">
        <pc:chgData name="Sophie Devolder" userId="4c438716-b607-4364-bf60-17d98ac01107" providerId="ADAL" clId="{E93AF335-EA9F-4A40-A80F-2A5BFF354D89}" dt="2025-01-15T13:15:00.080" v="276"/>
        <pc:sldMkLst>
          <pc:docMk/>
          <pc:sldMk cId="3877634569" sldId="422"/>
        </pc:sldMkLst>
      </pc:sldChg>
      <pc:sldChg chg="delSp modSp mod modNotesTx">
        <pc:chgData name="Sophie Devolder" userId="4c438716-b607-4364-bf60-17d98ac01107" providerId="ADAL" clId="{E93AF335-EA9F-4A40-A80F-2A5BFF354D89}" dt="2025-01-15T13:15:03.559" v="277"/>
        <pc:sldMkLst>
          <pc:docMk/>
          <pc:sldMk cId="1717205468" sldId="423"/>
        </pc:sldMkLst>
        <pc:spChg chg="mod">
          <ac:chgData name="Sophie Devolder" userId="4c438716-b607-4364-bf60-17d98ac01107" providerId="ADAL" clId="{E93AF335-EA9F-4A40-A80F-2A5BFF354D89}" dt="2025-01-15T13:15:03.559" v="277"/>
          <ac:spMkLst>
            <pc:docMk/>
            <pc:sldMk cId="1717205468" sldId="423"/>
            <ac:spMk id="10" creationId="{D3FDF317-59FB-16A0-AE9A-4A596686FC1D}"/>
          </ac:spMkLst>
        </pc:spChg>
        <pc:spChg chg="mod">
          <ac:chgData name="Sophie Devolder" userId="4c438716-b607-4364-bf60-17d98ac01107" providerId="ADAL" clId="{E93AF335-EA9F-4A40-A80F-2A5BFF354D89}" dt="2025-01-15T13:13:44.199" v="263" actId="20577"/>
          <ac:spMkLst>
            <pc:docMk/>
            <pc:sldMk cId="1717205468" sldId="423"/>
            <ac:spMk id="11" creationId="{A9EFFD27-33B6-4CC9-86BA-54A1C8252CCC}"/>
          </ac:spMkLst>
        </pc:spChg>
      </pc:sldChg>
      <pc:sldChg chg="addSp delSp modSp mod">
        <pc:chgData name="Sophie Devolder" userId="4c438716-b607-4364-bf60-17d98ac01107" providerId="ADAL" clId="{E93AF335-EA9F-4A40-A80F-2A5BFF354D89}" dt="2025-01-15T17:53:14.215" v="613" actId="20577"/>
        <pc:sldMkLst>
          <pc:docMk/>
          <pc:sldMk cId="175450622" sldId="424"/>
        </pc:sldMkLst>
        <pc:spChg chg="mod">
          <ac:chgData name="Sophie Devolder" userId="4c438716-b607-4364-bf60-17d98ac01107" providerId="ADAL" clId="{E93AF335-EA9F-4A40-A80F-2A5BFF354D89}" dt="2025-01-15T13:15:37.860" v="288" actId="20577"/>
          <ac:spMkLst>
            <pc:docMk/>
            <pc:sldMk cId="175450622" sldId="424"/>
            <ac:spMk id="9" creationId="{8B3980AC-A48A-3EBE-A0E0-596678E690FD}"/>
          </ac:spMkLst>
        </pc:spChg>
        <pc:grpChg chg="add mod">
          <ac:chgData name="Sophie Devolder" userId="4c438716-b607-4364-bf60-17d98ac01107" providerId="ADAL" clId="{E93AF335-EA9F-4A40-A80F-2A5BFF354D89}" dt="2025-01-15T14:34:13.287" v="345"/>
          <ac:grpSpMkLst>
            <pc:docMk/>
            <pc:sldMk cId="175450622" sldId="424"/>
            <ac:grpSpMk id="10" creationId="{8D8D5F94-9E06-30AB-A614-5BAAE252D0F8}"/>
          </ac:grpSpMkLst>
        </pc:grpChg>
        <pc:graphicFrameChg chg="add mod modGraphic">
          <ac:chgData name="Sophie Devolder" userId="4c438716-b607-4364-bf60-17d98ac01107" providerId="ADAL" clId="{E93AF335-EA9F-4A40-A80F-2A5BFF354D89}" dt="2025-01-15T17:53:14.215" v="613" actId="20577"/>
          <ac:graphicFrameMkLst>
            <pc:docMk/>
            <pc:sldMk cId="175450622" sldId="424"/>
            <ac:graphicFrameMk id="8" creationId="{8BE339D8-95E2-2B43-564E-98BF9F29660A}"/>
          </ac:graphicFrameMkLst>
        </pc:graphicFrameChg>
        <pc:picChg chg="mod">
          <ac:chgData name="Sophie Devolder" userId="4c438716-b607-4364-bf60-17d98ac01107" providerId="ADAL" clId="{E93AF335-EA9F-4A40-A80F-2A5BFF354D89}" dt="2025-01-15T14:34:13.287" v="345"/>
          <ac:picMkLst>
            <pc:docMk/>
            <pc:sldMk cId="175450622" sldId="424"/>
            <ac:picMk id="12" creationId="{83B0928E-1773-ADA7-DB92-D96140EB2DEA}"/>
          </ac:picMkLst>
        </pc:picChg>
        <pc:picChg chg="mod">
          <ac:chgData name="Sophie Devolder" userId="4c438716-b607-4364-bf60-17d98ac01107" providerId="ADAL" clId="{E93AF335-EA9F-4A40-A80F-2A5BFF354D89}" dt="2025-01-15T14:34:13.287" v="345"/>
          <ac:picMkLst>
            <pc:docMk/>
            <pc:sldMk cId="175450622" sldId="424"/>
            <ac:picMk id="13" creationId="{58848FCA-1281-73C4-49B0-CD495B1E88D9}"/>
          </ac:picMkLst>
        </pc:picChg>
      </pc:sldChg>
      <pc:sldChg chg="addSp delSp modSp mod">
        <pc:chgData name="Sophie Devolder" userId="4c438716-b607-4364-bf60-17d98ac01107" providerId="ADAL" clId="{E93AF335-EA9F-4A40-A80F-2A5BFF354D89}" dt="2025-01-17T14:17:35.642" v="2800" actId="20577"/>
        <pc:sldMkLst>
          <pc:docMk/>
          <pc:sldMk cId="2707975333" sldId="425"/>
        </pc:sldMkLst>
        <pc:spChg chg="mod">
          <ac:chgData name="Sophie Devolder" userId="4c438716-b607-4364-bf60-17d98ac01107" providerId="ADAL" clId="{E93AF335-EA9F-4A40-A80F-2A5BFF354D89}" dt="2025-01-15T13:15:45.844" v="289"/>
          <ac:spMkLst>
            <pc:docMk/>
            <pc:sldMk cId="2707975333" sldId="425"/>
            <ac:spMk id="9" creationId="{8B3980AC-A48A-3EBE-A0E0-596678E690FD}"/>
          </ac:spMkLst>
        </pc:spChg>
        <pc:graphicFrameChg chg="add mod modGraphic">
          <ac:chgData name="Sophie Devolder" userId="4c438716-b607-4364-bf60-17d98ac01107" providerId="ADAL" clId="{E93AF335-EA9F-4A40-A80F-2A5BFF354D89}" dt="2025-01-17T14:17:35.642" v="2800" actId="20577"/>
          <ac:graphicFrameMkLst>
            <pc:docMk/>
            <pc:sldMk cId="2707975333" sldId="425"/>
            <ac:graphicFrameMk id="5" creationId="{77D896A3-48E1-9080-753B-D62846F9A1B7}"/>
          </ac:graphicFrameMkLst>
        </pc:graphicFrameChg>
        <pc:picChg chg="add mod">
          <ac:chgData name="Sophie Devolder" userId="4c438716-b607-4364-bf60-17d98ac01107" providerId="ADAL" clId="{E93AF335-EA9F-4A40-A80F-2A5BFF354D89}" dt="2025-01-17T14:17:18.726" v="2792"/>
          <ac:picMkLst>
            <pc:docMk/>
            <pc:sldMk cId="2707975333" sldId="425"/>
            <ac:picMk id="6" creationId="{EA479FAC-02F9-9114-2AE5-AD0B693BBD5E}"/>
          </ac:picMkLst>
        </pc:picChg>
        <pc:picChg chg="add mod">
          <ac:chgData name="Sophie Devolder" userId="4c438716-b607-4364-bf60-17d98ac01107" providerId="ADAL" clId="{E93AF335-EA9F-4A40-A80F-2A5BFF354D89}" dt="2025-01-17T14:17:29.859" v="2794"/>
          <ac:picMkLst>
            <pc:docMk/>
            <pc:sldMk cId="2707975333" sldId="425"/>
            <ac:picMk id="12" creationId="{64BB24D1-4056-757C-6466-F55F8059DABD}"/>
          </ac:picMkLst>
        </pc:picChg>
      </pc:sldChg>
      <pc:sldChg chg="addSp delSp modSp mod">
        <pc:chgData name="Sophie Devolder" userId="4c438716-b607-4364-bf60-17d98ac01107" providerId="ADAL" clId="{E93AF335-EA9F-4A40-A80F-2A5BFF354D89}" dt="2025-01-17T14:17:53.244" v="2803"/>
        <pc:sldMkLst>
          <pc:docMk/>
          <pc:sldMk cId="4085564852" sldId="426"/>
        </pc:sldMkLst>
        <pc:spChg chg="mod">
          <ac:chgData name="Sophie Devolder" userId="4c438716-b607-4364-bf60-17d98ac01107" providerId="ADAL" clId="{E93AF335-EA9F-4A40-A80F-2A5BFF354D89}" dt="2025-01-15T13:15:48.615" v="290"/>
          <ac:spMkLst>
            <pc:docMk/>
            <pc:sldMk cId="4085564852" sldId="426"/>
            <ac:spMk id="9" creationId="{8B3980AC-A48A-3EBE-A0E0-596678E690FD}"/>
          </ac:spMkLst>
        </pc:spChg>
        <pc:graphicFrameChg chg="add mod modGraphic">
          <ac:chgData name="Sophie Devolder" userId="4c438716-b607-4364-bf60-17d98ac01107" providerId="ADAL" clId="{E93AF335-EA9F-4A40-A80F-2A5BFF354D89}" dt="2025-01-15T17:53:50.493" v="620" actId="20577"/>
          <ac:graphicFrameMkLst>
            <pc:docMk/>
            <pc:sldMk cId="4085564852" sldId="426"/>
            <ac:graphicFrameMk id="6" creationId="{E194C7D2-880A-04EE-0F9A-3665C36A93AD}"/>
          </ac:graphicFrameMkLst>
        </pc:graphicFrameChg>
      </pc:sldChg>
      <pc:sldChg chg="addSp delSp modSp mod">
        <pc:chgData name="Sophie Devolder" userId="4c438716-b607-4364-bf60-17d98ac01107" providerId="ADAL" clId="{E93AF335-EA9F-4A40-A80F-2A5BFF354D89}" dt="2025-01-15T17:54:02.487" v="628" actId="20577"/>
        <pc:sldMkLst>
          <pc:docMk/>
          <pc:sldMk cId="3092034883" sldId="427"/>
        </pc:sldMkLst>
        <pc:spChg chg="mod">
          <ac:chgData name="Sophie Devolder" userId="4c438716-b607-4364-bf60-17d98ac01107" providerId="ADAL" clId="{E93AF335-EA9F-4A40-A80F-2A5BFF354D89}" dt="2025-01-15T13:15:54.250" v="294" actId="20577"/>
          <ac:spMkLst>
            <pc:docMk/>
            <pc:sldMk cId="3092034883" sldId="427"/>
            <ac:spMk id="9" creationId="{8B3980AC-A48A-3EBE-A0E0-596678E690FD}"/>
          </ac:spMkLst>
        </pc:spChg>
        <pc:grpChg chg="add mod">
          <ac:chgData name="Sophie Devolder" userId="4c438716-b607-4364-bf60-17d98ac01107" providerId="ADAL" clId="{E93AF335-EA9F-4A40-A80F-2A5BFF354D89}" dt="2025-01-15T15:36:38.882" v="371"/>
          <ac:grpSpMkLst>
            <pc:docMk/>
            <pc:sldMk cId="3092034883" sldId="427"/>
            <ac:grpSpMk id="7" creationId="{BF43E5FA-703E-8D9B-1351-0FC04BD36A66}"/>
          </ac:grpSpMkLst>
        </pc:grpChg>
        <pc:graphicFrameChg chg="add mod modGraphic">
          <ac:chgData name="Sophie Devolder" userId="4c438716-b607-4364-bf60-17d98ac01107" providerId="ADAL" clId="{E93AF335-EA9F-4A40-A80F-2A5BFF354D89}" dt="2025-01-15T17:54:02.487" v="628" actId="20577"/>
          <ac:graphicFrameMkLst>
            <pc:docMk/>
            <pc:sldMk cId="3092034883" sldId="427"/>
            <ac:graphicFrameMk id="6" creationId="{C1B9AB8D-35D2-AB6B-6940-DADA04D72FE9}"/>
          </ac:graphicFrameMkLst>
        </pc:graphicFrameChg>
        <pc:picChg chg="mod">
          <ac:chgData name="Sophie Devolder" userId="4c438716-b607-4364-bf60-17d98ac01107" providerId="ADAL" clId="{E93AF335-EA9F-4A40-A80F-2A5BFF354D89}" dt="2025-01-15T15:36:38.882" v="371"/>
          <ac:picMkLst>
            <pc:docMk/>
            <pc:sldMk cId="3092034883" sldId="427"/>
            <ac:picMk id="8" creationId="{AE945280-1355-CBA9-150E-2D807C842C19}"/>
          </ac:picMkLst>
        </pc:picChg>
        <pc:picChg chg="mod">
          <ac:chgData name="Sophie Devolder" userId="4c438716-b607-4364-bf60-17d98ac01107" providerId="ADAL" clId="{E93AF335-EA9F-4A40-A80F-2A5BFF354D89}" dt="2025-01-15T15:36:38.882" v="371"/>
          <ac:picMkLst>
            <pc:docMk/>
            <pc:sldMk cId="3092034883" sldId="427"/>
            <ac:picMk id="10" creationId="{2E201787-66A6-9886-908C-C0D345A8AF5F}"/>
          </ac:picMkLst>
        </pc:picChg>
      </pc:sldChg>
      <pc:sldChg chg="addSp delSp modSp mod">
        <pc:chgData name="Sophie Devolder" userId="4c438716-b607-4364-bf60-17d98ac01107" providerId="ADAL" clId="{E93AF335-EA9F-4A40-A80F-2A5BFF354D89}" dt="2025-01-15T18:00:56.426" v="870"/>
        <pc:sldMkLst>
          <pc:docMk/>
          <pc:sldMk cId="2112278619" sldId="428"/>
        </pc:sldMkLst>
        <pc:spChg chg="mod">
          <ac:chgData name="Sophie Devolder" userId="4c438716-b607-4364-bf60-17d98ac01107" providerId="ADAL" clId="{E93AF335-EA9F-4A40-A80F-2A5BFF354D89}" dt="2025-01-15T15:56:44.395" v="558" actId="20577"/>
          <ac:spMkLst>
            <pc:docMk/>
            <pc:sldMk cId="2112278619" sldId="428"/>
            <ac:spMk id="8" creationId="{8103B59D-A790-98F6-2A28-56162B5AFE2C}"/>
          </ac:spMkLst>
        </pc:spChg>
        <pc:spChg chg="mod">
          <ac:chgData name="Sophie Devolder" userId="4c438716-b607-4364-bf60-17d98ac01107" providerId="ADAL" clId="{E93AF335-EA9F-4A40-A80F-2A5BFF354D89}" dt="2025-01-15T13:15:59.532" v="295"/>
          <ac:spMkLst>
            <pc:docMk/>
            <pc:sldMk cId="2112278619" sldId="428"/>
            <ac:spMk id="9" creationId="{8B3980AC-A48A-3EBE-A0E0-596678E690FD}"/>
          </ac:spMkLst>
        </pc:spChg>
        <pc:grpChg chg="add mod">
          <ac:chgData name="Sophie Devolder" userId="4c438716-b607-4364-bf60-17d98ac01107" providerId="ADAL" clId="{E93AF335-EA9F-4A40-A80F-2A5BFF354D89}" dt="2025-01-15T15:55:00.812" v="553" actId="1036"/>
          <ac:grpSpMkLst>
            <pc:docMk/>
            <pc:sldMk cId="2112278619" sldId="428"/>
            <ac:grpSpMk id="7" creationId="{30CEF131-5AFA-A2EB-914F-42C05D2DBBD5}"/>
          </ac:grpSpMkLst>
        </pc:grpChg>
        <pc:graphicFrameChg chg="mod modGraphic">
          <ac:chgData name="Sophie Devolder" userId="4c438716-b607-4364-bf60-17d98ac01107" providerId="ADAL" clId="{E93AF335-EA9F-4A40-A80F-2A5BFF354D89}" dt="2025-01-15T18:00:56.426" v="870"/>
          <ac:graphicFrameMkLst>
            <pc:docMk/>
            <pc:sldMk cId="2112278619" sldId="428"/>
            <ac:graphicFrameMk id="3" creationId="{DD587F35-2181-A881-26C8-4CE393A941C6}"/>
          </ac:graphicFrameMkLst>
        </pc:graphicFrameChg>
        <pc:picChg chg="add mod">
          <ac:chgData name="Sophie Devolder" userId="4c438716-b607-4364-bf60-17d98ac01107" providerId="ADAL" clId="{E93AF335-EA9F-4A40-A80F-2A5BFF354D89}" dt="2025-01-15T15:54:11.577" v="508"/>
          <ac:picMkLst>
            <pc:docMk/>
            <pc:sldMk cId="2112278619" sldId="428"/>
            <ac:picMk id="4" creationId="{0AD50E74-419E-9584-BAD8-D19EA37684DD}"/>
          </ac:picMkLst>
        </pc:picChg>
        <pc:picChg chg="mod">
          <ac:chgData name="Sophie Devolder" userId="4c438716-b607-4364-bf60-17d98ac01107" providerId="ADAL" clId="{E93AF335-EA9F-4A40-A80F-2A5BFF354D89}" dt="2025-01-15T15:54:24.506" v="515" actId="1035"/>
          <ac:picMkLst>
            <pc:docMk/>
            <pc:sldMk cId="2112278619" sldId="428"/>
            <ac:picMk id="10" creationId="{EA3DBC8A-A82C-6BAC-2125-8D351BDE3514}"/>
          </ac:picMkLst>
        </pc:picChg>
        <pc:picChg chg="mod">
          <ac:chgData name="Sophie Devolder" userId="4c438716-b607-4364-bf60-17d98ac01107" providerId="ADAL" clId="{E93AF335-EA9F-4A40-A80F-2A5BFF354D89}" dt="2025-01-15T15:54:17.390" v="510"/>
          <ac:picMkLst>
            <pc:docMk/>
            <pc:sldMk cId="2112278619" sldId="428"/>
            <ac:picMk id="12" creationId="{5B305376-F23E-C333-671D-40A628D5E63F}"/>
          </ac:picMkLst>
        </pc:picChg>
      </pc:sldChg>
      <pc:sldChg chg="addSp delSp modSp mod">
        <pc:chgData name="Sophie Devolder" userId="4c438716-b607-4364-bf60-17d98ac01107" providerId="ADAL" clId="{E93AF335-EA9F-4A40-A80F-2A5BFF354D89}" dt="2025-01-15T18:01:16.553" v="871"/>
        <pc:sldMkLst>
          <pc:docMk/>
          <pc:sldMk cId="3924208492" sldId="429"/>
        </pc:sldMkLst>
        <pc:spChg chg="mod">
          <ac:chgData name="Sophie Devolder" userId="4c438716-b607-4364-bf60-17d98ac01107" providerId="ADAL" clId="{E93AF335-EA9F-4A40-A80F-2A5BFF354D89}" dt="2025-01-15T17:55:11.789" v="677" actId="20577"/>
          <ac:spMkLst>
            <pc:docMk/>
            <pc:sldMk cId="3924208492" sldId="429"/>
            <ac:spMk id="8" creationId="{8103B59D-A790-98F6-2A28-56162B5AFE2C}"/>
          </ac:spMkLst>
        </pc:spChg>
        <pc:spChg chg="mod">
          <ac:chgData name="Sophie Devolder" userId="4c438716-b607-4364-bf60-17d98ac01107" providerId="ADAL" clId="{E93AF335-EA9F-4A40-A80F-2A5BFF354D89}" dt="2025-01-15T13:16:03.375" v="296"/>
          <ac:spMkLst>
            <pc:docMk/>
            <pc:sldMk cId="3924208492" sldId="429"/>
            <ac:spMk id="9" creationId="{8B3980AC-A48A-3EBE-A0E0-596678E690FD}"/>
          </ac:spMkLst>
        </pc:spChg>
        <pc:graphicFrameChg chg="add mod modGraphic">
          <ac:chgData name="Sophie Devolder" userId="4c438716-b607-4364-bf60-17d98ac01107" providerId="ADAL" clId="{E93AF335-EA9F-4A40-A80F-2A5BFF354D89}" dt="2025-01-15T18:01:16.553" v="871"/>
          <ac:graphicFrameMkLst>
            <pc:docMk/>
            <pc:sldMk cId="3924208492" sldId="429"/>
            <ac:graphicFrameMk id="3" creationId="{9F74526C-4BD1-D143-695F-E77DD73321E3}"/>
          </ac:graphicFrameMkLst>
        </pc:graphicFrameChg>
        <pc:picChg chg="add mod">
          <ac:chgData name="Sophie Devolder" userId="4c438716-b607-4364-bf60-17d98ac01107" providerId="ADAL" clId="{E93AF335-EA9F-4A40-A80F-2A5BFF354D89}" dt="2025-01-15T16:03:00.724" v="561"/>
          <ac:picMkLst>
            <pc:docMk/>
            <pc:sldMk cId="3924208492" sldId="429"/>
            <ac:picMk id="5" creationId="{FF5BFF00-1D26-BB3C-FD7E-B52E6CF7EBDA}"/>
          </ac:picMkLst>
        </pc:picChg>
        <pc:picChg chg="add mod">
          <ac:chgData name="Sophie Devolder" userId="4c438716-b607-4364-bf60-17d98ac01107" providerId="ADAL" clId="{E93AF335-EA9F-4A40-A80F-2A5BFF354D89}" dt="2025-01-15T17:58:25.001" v="869" actId="1036"/>
          <ac:picMkLst>
            <pc:docMk/>
            <pc:sldMk cId="3924208492" sldId="429"/>
            <ac:picMk id="6" creationId="{A4922354-823C-5279-8B33-9EB156A2DA88}"/>
          </ac:picMkLst>
        </pc:picChg>
      </pc:sldChg>
      <pc:sldChg chg="addSp delSp modSp mod">
        <pc:chgData name="Sophie Devolder" userId="4c438716-b607-4364-bf60-17d98ac01107" providerId="ADAL" clId="{E93AF335-EA9F-4A40-A80F-2A5BFF354D89}" dt="2025-01-15T16:14:14.857" v="566"/>
        <pc:sldMkLst>
          <pc:docMk/>
          <pc:sldMk cId="1676234427" sldId="431"/>
        </pc:sldMkLst>
        <pc:spChg chg="mod">
          <ac:chgData name="Sophie Devolder" userId="4c438716-b607-4364-bf60-17d98ac01107" providerId="ADAL" clId="{E93AF335-EA9F-4A40-A80F-2A5BFF354D89}" dt="2025-01-15T13:16:06.816" v="297"/>
          <ac:spMkLst>
            <pc:docMk/>
            <pc:sldMk cId="1676234427" sldId="431"/>
            <ac:spMk id="9" creationId="{8B3980AC-A48A-3EBE-A0E0-596678E690FD}"/>
          </ac:spMkLst>
        </pc:spChg>
        <pc:grpChg chg="add mod">
          <ac:chgData name="Sophie Devolder" userId="4c438716-b607-4364-bf60-17d98ac01107" providerId="ADAL" clId="{E93AF335-EA9F-4A40-A80F-2A5BFF354D89}" dt="2025-01-15T16:14:14.857" v="566"/>
          <ac:grpSpMkLst>
            <pc:docMk/>
            <pc:sldMk cId="1676234427" sldId="431"/>
            <ac:grpSpMk id="6" creationId="{9DBE5D0B-5225-14AB-B5BE-C3B359D81792}"/>
          </ac:grpSpMkLst>
        </pc:grpChg>
        <pc:graphicFrameChg chg="add mod">
          <ac:chgData name="Sophie Devolder" userId="4c438716-b607-4364-bf60-17d98ac01107" providerId="ADAL" clId="{E93AF335-EA9F-4A40-A80F-2A5BFF354D89}" dt="2025-01-15T16:14:10.233" v="565"/>
          <ac:graphicFrameMkLst>
            <pc:docMk/>
            <pc:sldMk cId="1676234427" sldId="431"/>
            <ac:graphicFrameMk id="4" creationId="{6DA1B7BC-E836-E251-0FE8-ECA2AAE554AF}"/>
          </ac:graphicFrameMkLst>
        </pc:graphicFrameChg>
        <pc:graphicFrameChg chg="add mod">
          <ac:chgData name="Sophie Devolder" userId="4c438716-b607-4364-bf60-17d98ac01107" providerId="ADAL" clId="{E93AF335-EA9F-4A40-A80F-2A5BFF354D89}" dt="2025-01-15T16:14:14.857" v="566"/>
          <ac:graphicFrameMkLst>
            <pc:docMk/>
            <pc:sldMk cId="1676234427" sldId="431"/>
            <ac:graphicFrameMk id="5" creationId="{E44C8D7A-6720-CB1A-C4AE-F6E342869BDA}"/>
          </ac:graphicFrameMkLst>
        </pc:graphicFrameChg>
        <pc:picChg chg="mod">
          <ac:chgData name="Sophie Devolder" userId="4c438716-b607-4364-bf60-17d98ac01107" providerId="ADAL" clId="{E93AF335-EA9F-4A40-A80F-2A5BFF354D89}" dt="2025-01-15T16:14:14.857" v="566"/>
          <ac:picMkLst>
            <pc:docMk/>
            <pc:sldMk cId="1676234427" sldId="431"/>
            <ac:picMk id="7" creationId="{B681C5E7-1046-A36D-4F85-6955251CC1D5}"/>
          </ac:picMkLst>
        </pc:picChg>
        <pc:picChg chg="mod">
          <ac:chgData name="Sophie Devolder" userId="4c438716-b607-4364-bf60-17d98ac01107" providerId="ADAL" clId="{E93AF335-EA9F-4A40-A80F-2A5BFF354D89}" dt="2025-01-15T16:14:14.857" v="566"/>
          <ac:picMkLst>
            <pc:docMk/>
            <pc:sldMk cId="1676234427" sldId="431"/>
            <ac:picMk id="8" creationId="{E69EB0AD-98DD-5FA6-3A0C-87DE3ED1DEC4}"/>
          </ac:picMkLst>
        </pc:picChg>
      </pc:sldChg>
      <pc:sldChg chg="addSp delSp modSp mod">
        <pc:chgData name="Sophie Devolder" userId="4c438716-b607-4364-bf60-17d98ac01107" providerId="ADAL" clId="{E93AF335-EA9F-4A40-A80F-2A5BFF354D89}" dt="2025-01-15T17:55:21.676" v="679" actId="20577"/>
        <pc:sldMkLst>
          <pc:docMk/>
          <pc:sldMk cId="2673637945" sldId="432"/>
        </pc:sldMkLst>
        <pc:spChg chg="mod">
          <ac:chgData name="Sophie Devolder" userId="4c438716-b607-4364-bf60-17d98ac01107" providerId="ADAL" clId="{E93AF335-EA9F-4A40-A80F-2A5BFF354D89}" dt="2025-01-15T13:16:09.953" v="298"/>
          <ac:spMkLst>
            <pc:docMk/>
            <pc:sldMk cId="2673637945" sldId="432"/>
            <ac:spMk id="9" creationId="{8B3980AC-A48A-3EBE-A0E0-596678E690FD}"/>
          </ac:spMkLst>
        </pc:spChg>
        <pc:spChg chg="mod">
          <ac:chgData name="Sophie Devolder" userId="4c438716-b607-4364-bf60-17d98ac01107" providerId="ADAL" clId="{E93AF335-EA9F-4A40-A80F-2A5BFF354D89}" dt="2025-01-15T16:17:09.592" v="573"/>
          <ac:spMkLst>
            <pc:docMk/>
            <pc:sldMk cId="2673637945" sldId="432"/>
            <ac:spMk id="11" creationId="{8EEE9B4D-8EC0-B248-5617-93E4C27BC927}"/>
          </ac:spMkLst>
        </pc:spChg>
        <pc:grpChg chg="add mod">
          <ac:chgData name="Sophie Devolder" userId="4c438716-b607-4364-bf60-17d98ac01107" providerId="ADAL" clId="{E93AF335-EA9F-4A40-A80F-2A5BFF354D89}" dt="2025-01-15T16:17:23.593" v="577"/>
          <ac:grpSpMkLst>
            <pc:docMk/>
            <pc:sldMk cId="2673637945" sldId="432"/>
            <ac:grpSpMk id="7" creationId="{0B988003-A23A-6116-AFFD-D7D47663DB59}"/>
          </ac:grpSpMkLst>
        </pc:grpChg>
        <pc:graphicFrameChg chg="add mod modGraphic">
          <ac:chgData name="Sophie Devolder" userId="4c438716-b607-4364-bf60-17d98ac01107" providerId="ADAL" clId="{E93AF335-EA9F-4A40-A80F-2A5BFF354D89}" dt="2025-01-15T17:55:21.676" v="679" actId="20577"/>
          <ac:graphicFrameMkLst>
            <pc:docMk/>
            <pc:sldMk cId="2673637945" sldId="432"/>
            <ac:graphicFrameMk id="3" creationId="{160EC185-0E22-3E4D-5890-61D1CAD63FEC}"/>
          </ac:graphicFrameMkLst>
        </pc:graphicFrameChg>
        <pc:picChg chg="mod">
          <ac:chgData name="Sophie Devolder" userId="4c438716-b607-4364-bf60-17d98ac01107" providerId="ADAL" clId="{E93AF335-EA9F-4A40-A80F-2A5BFF354D89}" dt="2025-01-15T16:17:23.593" v="577"/>
          <ac:picMkLst>
            <pc:docMk/>
            <pc:sldMk cId="2673637945" sldId="432"/>
            <ac:picMk id="8" creationId="{074ACA1D-C807-DAE4-250E-E2C1EF4AAC1B}"/>
          </ac:picMkLst>
        </pc:picChg>
        <pc:picChg chg="mod">
          <ac:chgData name="Sophie Devolder" userId="4c438716-b607-4364-bf60-17d98ac01107" providerId="ADAL" clId="{E93AF335-EA9F-4A40-A80F-2A5BFF354D89}" dt="2025-01-15T16:17:23.593" v="577"/>
          <ac:picMkLst>
            <pc:docMk/>
            <pc:sldMk cId="2673637945" sldId="432"/>
            <ac:picMk id="10" creationId="{976A5A36-1F9A-1891-3FE5-9352D03EE834}"/>
          </ac:picMkLst>
        </pc:picChg>
      </pc:sldChg>
      <pc:sldChg chg="addSp delSp modSp mod">
        <pc:chgData name="Sophie Devolder" userId="4c438716-b607-4364-bf60-17d98ac01107" providerId="ADAL" clId="{E93AF335-EA9F-4A40-A80F-2A5BFF354D89}" dt="2025-01-15T17:55:49.883" v="694" actId="20577"/>
        <pc:sldMkLst>
          <pc:docMk/>
          <pc:sldMk cId="3280818100" sldId="433"/>
        </pc:sldMkLst>
        <pc:spChg chg="mod">
          <ac:chgData name="Sophie Devolder" userId="4c438716-b607-4364-bf60-17d98ac01107" providerId="ADAL" clId="{E93AF335-EA9F-4A40-A80F-2A5BFF354D89}" dt="2025-01-15T13:16:12.947" v="299"/>
          <ac:spMkLst>
            <pc:docMk/>
            <pc:sldMk cId="3280818100" sldId="433"/>
            <ac:spMk id="9" creationId="{8B3980AC-A48A-3EBE-A0E0-596678E690FD}"/>
          </ac:spMkLst>
        </pc:spChg>
        <pc:graphicFrameChg chg="add mod modGraphic">
          <ac:chgData name="Sophie Devolder" userId="4c438716-b607-4364-bf60-17d98ac01107" providerId="ADAL" clId="{E93AF335-EA9F-4A40-A80F-2A5BFF354D89}" dt="2025-01-15T17:55:49.883" v="694" actId="20577"/>
          <ac:graphicFrameMkLst>
            <pc:docMk/>
            <pc:sldMk cId="3280818100" sldId="433"/>
            <ac:graphicFrameMk id="3" creationId="{1FB305E6-54C8-62D0-CDBA-1F7CA565291D}"/>
          </ac:graphicFrameMkLst>
        </pc:graphicFrameChg>
        <pc:picChg chg="add mod">
          <ac:chgData name="Sophie Devolder" userId="4c438716-b607-4364-bf60-17d98ac01107" providerId="ADAL" clId="{E93AF335-EA9F-4A40-A80F-2A5BFF354D89}" dt="2025-01-15T16:19:25.508" v="580"/>
          <ac:picMkLst>
            <pc:docMk/>
            <pc:sldMk cId="3280818100" sldId="433"/>
            <ac:picMk id="7" creationId="{5351F1CA-B387-2A0B-7303-96BD56D82D93}"/>
          </ac:picMkLst>
        </pc:picChg>
      </pc:sldChg>
      <pc:sldChg chg="addSp delSp modSp mod modNotesTx">
        <pc:chgData name="Sophie Devolder" userId="4c438716-b607-4364-bf60-17d98ac01107" providerId="ADAL" clId="{E93AF335-EA9F-4A40-A80F-2A5BFF354D89}" dt="2025-01-15T17:56:06.943" v="708" actId="20577"/>
        <pc:sldMkLst>
          <pc:docMk/>
          <pc:sldMk cId="3690950863" sldId="434"/>
        </pc:sldMkLst>
        <pc:spChg chg="mod">
          <ac:chgData name="Sophie Devolder" userId="4c438716-b607-4364-bf60-17d98ac01107" providerId="ADAL" clId="{E93AF335-EA9F-4A40-A80F-2A5BFF354D89}" dt="2025-01-15T13:16:16.552" v="300"/>
          <ac:spMkLst>
            <pc:docMk/>
            <pc:sldMk cId="3690950863" sldId="434"/>
            <ac:spMk id="9" creationId="{8B3980AC-A48A-3EBE-A0E0-596678E690FD}"/>
          </ac:spMkLst>
        </pc:spChg>
        <pc:graphicFrameChg chg="add mod">
          <ac:chgData name="Sophie Devolder" userId="4c438716-b607-4364-bf60-17d98ac01107" providerId="ADAL" clId="{E93AF335-EA9F-4A40-A80F-2A5BFF354D89}" dt="2025-01-15T17:34:16.515" v="586"/>
          <ac:graphicFrameMkLst>
            <pc:docMk/>
            <pc:sldMk cId="3690950863" sldId="434"/>
            <ac:graphicFrameMk id="10" creationId="{FCEE5B05-FB98-A080-F24D-4285FAFDA54B}"/>
          </ac:graphicFrameMkLst>
        </pc:graphicFrameChg>
        <pc:graphicFrameChg chg="add mod modGraphic">
          <ac:chgData name="Sophie Devolder" userId="4c438716-b607-4364-bf60-17d98ac01107" providerId="ADAL" clId="{E93AF335-EA9F-4A40-A80F-2A5BFF354D89}" dt="2025-01-15T17:56:06.943" v="708" actId="20577"/>
          <ac:graphicFrameMkLst>
            <pc:docMk/>
            <pc:sldMk cId="3690950863" sldId="434"/>
            <ac:graphicFrameMk id="12" creationId="{BED7F3FB-7E74-57F6-57B6-F0D208318831}"/>
          </ac:graphicFrameMkLst>
        </pc:graphicFrameChg>
        <pc:picChg chg="add mod">
          <ac:chgData name="Sophie Devolder" userId="4c438716-b607-4364-bf60-17d98ac01107" providerId="ADAL" clId="{E93AF335-EA9F-4A40-A80F-2A5BFF354D89}" dt="2025-01-15T17:34:20.176" v="587"/>
          <ac:picMkLst>
            <pc:docMk/>
            <pc:sldMk cId="3690950863" sldId="434"/>
            <ac:picMk id="13" creationId="{9B5D2577-2436-287A-3394-AB611B0B0D16}"/>
          </ac:picMkLst>
        </pc:picChg>
      </pc:sldChg>
      <pc:sldChg chg="addSp delSp modSp mod">
        <pc:chgData name="Sophie Devolder" userId="4c438716-b607-4364-bf60-17d98ac01107" providerId="ADAL" clId="{E93AF335-EA9F-4A40-A80F-2A5BFF354D89}" dt="2025-01-15T17:48:59.318" v="597"/>
        <pc:sldMkLst>
          <pc:docMk/>
          <pc:sldMk cId="4098653790" sldId="435"/>
        </pc:sldMkLst>
        <pc:spChg chg="mod">
          <ac:chgData name="Sophie Devolder" userId="4c438716-b607-4364-bf60-17d98ac01107" providerId="ADAL" clId="{E93AF335-EA9F-4A40-A80F-2A5BFF354D89}" dt="2025-01-15T13:16:21.719" v="304" actId="20577"/>
          <ac:spMkLst>
            <pc:docMk/>
            <pc:sldMk cId="4098653790" sldId="435"/>
            <ac:spMk id="9" creationId="{8B3980AC-A48A-3EBE-A0E0-596678E690FD}"/>
          </ac:spMkLst>
        </pc:spChg>
        <pc:grpChg chg="add mod">
          <ac:chgData name="Sophie Devolder" userId="4c438716-b607-4364-bf60-17d98ac01107" providerId="ADAL" clId="{E93AF335-EA9F-4A40-A80F-2A5BFF354D89}" dt="2025-01-15T17:48:59.318" v="597"/>
          <ac:grpSpMkLst>
            <pc:docMk/>
            <pc:sldMk cId="4098653790" sldId="435"/>
            <ac:grpSpMk id="7" creationId="{88ECC6C0-DDBA-62DF-792F-AAB14F5DF66B}"/>
          </ac:grpSpMkLst>
        </pc:grpChg>
        <pc:graphicFrameChg chg="add mod">
          <ac:chgData name="Sophie Devolder" userId="4c438716-b607-4364-bf60-17d98ac01107" providerId="ADAL" clId="{E93AF335-EA9F-4A40-A80F-2A5BFF354D89}" dt="2025-01-15T17:48:50.512" v="596"/>
          <ac:graphicFrameMkLst>
            <pc:docMk/>
            <pc:sldMk cId="4098653790" sldId="435"/>
            <ac:graphicFrameMk id="6" creationId="{E6BD26DD-0F58-46FC-BB3A-5B9213979948}"/>
          </ac:graphicFrameMkLst>
        </pc:graphicFrameChg>
        <pc:picChg chg="mod">
          <ac:chgData name="Sophie Devolder" userId="4c438716-b607-4364-bf60-17d98ac01107" providerId="ADAL" clId="{E93AF335-EA9F-4A40-A80F-2A5BFF354D89}" dt="2025-01-15T17:48:59.318" v="597"/>
          <ac:picMkLst>
            <pc:docMk/>
            <pc:sldMk cId="4098653790" sldId="435"/>
            <ac:picMk id="8" creationId="{CAAC11BB-8F3F-755D-1708-C7F105B896A5}"/>
          </ac:picMkLst>
        </pc:picChg>
        <pc:picChg chg="mod">
          <ac:chgData name="Sophie Devolder" userId="4c438716-b607-4364-bf60-17d98ac01107" providerId="ADAL" clId="{E93AF335-EA9F-4A40-A80F-2A5BFF354D89}" dt="2025-01-15T17:48:59.318" v="597"/>
          <ac:picMkLst>
            <pc:docMk/>
            <pc:sldMk cId="4098653790" sldId="435"/>
            <ac:picMk id="10" creationId="{EDDE5ECA-D9B8-5B28-D363-43B552829BCB}"/>
          </ac:picMkLst>
        </pc:picChg>
      </pc:sldChg>
      <pc:sldChg chg="modSp mod">
        <pc:chgData name="Sophie Devolder" userId="4c438716-b607-4364-bf60-17d98ac01107" providerId="ADAL" clId="{E93AF335-EA9F-4A40-A80F-2A5BFF354D89}" dt="2025-01-17T13:33:02.810" v="1101" actId="20577"/>
        <pc:sldMkLst>
          <pc:docMk/>
          <pc:sldMk cId="76728227" sldId="436"/>
        </pc:sldMkLst>
        <pc:spChg chg="mod">
          <ac:chgData name="Sophie Devolder" userId="4c438716-b607-4364-bf60-17d98ac01107" providerId="ADAL" clId="{E93AF335-EA9F-4A40-A80F-2A5BFF354D89}" dt="2025-01-17T13:33:02.810" v="1101" actId="20577"/>
          <ac:spMkLst>
            <pc:docMk/>
            <pc:sldMk cId="76728227" sldId="436"/>
            <ac:spMk id="6" creationId="{01648B71-CD20-689C-2696-88F294393652}"/>
          </ac:spMkLst>
        </pc:spChg>
      </pc:sldChg>
      <pc:sldChg chg="addSp delSp modSp mod">
        <pc:chgData name="Sophie Devolder" userId="4c438716-b607-4364-bf60-17d98ac01107" providerId="ADAL" clId="{E93AF335-EA9F-4A40-A80F-2A5BFF354D89}" dt="2025-01-17T13:33:18.350" v="1109" actId="20577"/>
        <pc:sldMkLst>
          <pc:docMk/>
          <pc:sldMk cId="546222274" sldId="437"/>
        </pc:sldMkLst>
        <pc:spChg chg="mod">
          <ac:chgData name="Sophie Devolder" userId="4c438716-b607-4364-bf60-17d98ac01107" providerId="ADAL" clId="{E93AF335-EA9F-4A40-A80F-2A5BFF354D89}" dt="2025-01-17T13:33:18.350" v="1109" actId="20577"/>
          <ac:spMkLst>
            <pc:docMk/>
            <pc:sldMk cId="546222274" sldId="437"/>
            <ac:spMk id="6" creationId="{01648B71-CD20-689C-2696-88F294393652}"/>
          </ac:spMkLst>
        </pc:spChg>
        <pc:spChg chg="mod">
          <ac:chgData name="Sophie Devolder" userId="4c438716-b607-4364-bf60-17d98ac01107" providerId="ADAL" clId="{E93AF335-EA9F-4A40-A80F-2A5BFF354D89}" dt="2025-01-17T13:14:21.948" v="923" actId="6549"/>
          <ac:spMkLst>
            <pc:docMk/>
            <pc:sldMk cId="546222274" sldId="437"/>
            <ac:spMk id="7" creationId="{538C14BA-6E8A-3843-D6C5-2FA2117499E0}"/>
          </ac:spMkLst>
        </pc:spChg>
        <pc:spChg chg="mod">
          <ac:chgData name="Sophie Devolder" userId="4c438716-b607-4364-bf60-17d98ac01107" providerId="ADAL" clId="{E93AF335-EA9F-4A40-A80F-2A5BFF354D89}" dt="2025-01-17T13:15:00.388" v="940" actId="20577"/>
          <ac:spMkLst>
            <pc:docMk/>
            <pc:sldMk cId="546222274" sldId="437"/>
            <ac:spMk id="21" creationId="{6E4A1D52-F045-5ADE-8845-43C0EF31007A}"/>
          </ac:spMkLst>
        </pc:spChg>
        <pc:picChg chg="add mod ord">
          <ac:chgData name="Sophie Devolder" userId="4c438716-b607-4364-bf60-17d98ac01107" providerId="ADAL" clId="{E93AF335-EA9F-4A40-A80F-2A5BFF354D89}" dt="2025-01-17T13:14:52.438" v="938" actId="1038"/>
          <ac:picMkLst>
            <pc:docMk/>
            <pc:sldMk cId="546222274" sldId="437"/>
            <ac:picMk id="4" creationId="{9D2DC496-D0C9-69AE-DFF3-2DFBCCBD487F}"/>
          </ac:picMkLst>
        </pc:picChg>
      </pc:sldChg>
      <pc:sldChg chg="addSp delSp modSp mod">
        <pc:chgData name="Sophie Devolder" userId="4c438716-b607-4364-bf60-17d98ac01107" providerId="ADAL" clId="{E93AF335-EA9F-4A40-A80F-2A5BFF354D89}" dt="2025-01-17T13:33:09.179" v="1105" actId="20577"/>
        <pc:sldMkLst>
          <pc:docMk/>
          <pc:sldMk cId="1768639593" sldId="438"/>
        </pc:sldMkLst>
        <pc:spChg chg="mod">
          <ac:chgData name="Sophie Devolder" userId="4c438716-b607-4364-bf60-17d98ac01107" providerId="ADAL" clId="{E93AF335-EA9F-4A40-A80F-2A5BFF354D89}" dt="2025-01-17T13:33:09.179" v="1105" actId="20577"/>
          <ac:spMkLst>
            <pc:docMk/>
            <pc:sldMk cId="1768639593" sldId="438"/>
            <ac:spMk id="6" creationId="{01648B71-CD20-689C-2696-88F294393652}"/>
          </ac:spMkLst>
        </pc:spChg>
        <pc:spChg chg="mod">
          <ac:chgData name="Sophie Devolder" userId="4c438716-b607-4364-bf60-17d98ac01107" providerId="ADAL" clId="{E93AF335-EA9F-4A40-A80F-2A5BFF354D89}" dt="2025-01-17T13:11:19.530" v="878" actId="20577"/>
          <ac:spMkLst>
            <pc:docMk/>
            <pc:sldMk cId="1768639593" sldId="438"/>
            <ac:spMk id="7" creationId="{538C14BA-6E8A-3843-D6C5-2FA2117499E0}"/>
          </ac:spMkLst>
        </pc:spChg>
        <pc:picChg chg="add mod">
          <ac:chgData name="Sophie Devolder" userId="4c438716-b607-4364-bf60-17d98ac01107" providerId="ADAL" clId="{E93AF335-EA9F-4A40-A80F-2A5BFF354D89}" dt="2025-01-17T13:12:06.874" v="890" actId="1036"/>
          <ac:picMkLst>
            <pc:docMk/>
            <pc:sldMk cId="1768639593" sldId="438"/>
            <ac:picMk id="4" creationId="{42FAF752-A6D6-50BA-35E4-D5FB259B5A75}"/>
          </ac:picMkLst>
        </pc:picChg>
      </pc:sldChg>
      <pc:sldChg chg="addSp delSp modSp mod modNotesTx">
        <pc:chgData name="Sophie Devolder" userId="4c438716-b607-4364-bf60-17d98ac01107" providerId="ADAL" clId="{E93AF335-EA9F-4A40-A80F-2A5BFF354D89}" dt="2025-01-20T13:39:35.016" v="6165" actId="20577"/>
        <pc:sldMkLst>
          <pc:docMk/>
          <pc:sldMk cId="3011762586" sldId="439"/>
        </pc:sldMkLst>
        <pc:spChg chg="add mod">
          <ac:chgData name="Sophie Devolder" userId="4c438716-b607-4364-bf60-17d98ac01107" providerId="ADAL" clId="{E93AF335-EA9F-4A40-A80F-2A5BFF354D89}" dt="2025-01-17T13:19:06.856" v="954" actId="14100"/>
          <ac:spMkLst>
            <pc:docMk/>
            <pc:sldMk cId="3011762586" sldId="439"/>
            <ac:spMk id="5" creationId="{BAD0C19E-72A1-2D61-4C0D-69C42C7107B0}"/>
          </ac:spMkLst>
        </pc:spChg>
        <pc:spChg chg="mod">
          <ac:chgData name="Sophie Devolder" userId="4c438716-b607-4364-bf60-17d98ac01107" providerId="ADAL" clId="{E93AF335-EA9F-4A40-A80F-2A5BFF354D89}" dt="2025-01-17T13:33:22.962" v="1113" actId="20577"/>
          <ac:spMkLst>
            <pc:docMk/>
            <pc:sldMk cId="3011762586" sldId="439"/>
            <ac:spMk id="6" creationId="{01648B71-CD20-689C-2696-88F294393652}"/>
          </ac:spMkLst>
        </pc:spChg>
        <pc:spChg chg="mod">
          <ac:chgData name="Sophie Devolder" userId="4c438716-b607-4364-bf60-17d98ac01107" providerId="ADAL" clId="{E93AF335-EA9F-4A40-A80F-2A5BFF354D89}" dt="2025-01-17T13:19:38.303" v="968" actId="20577"/>
          <ac:spMkLst>
            <pc:docMk/>
            <pc:sldMk cId="3011762586" sldId="439"/>
            <ac:spMk id="7" creationId="{538C14BA-6E8A-3843-D6C5-2FA2117499E0}"/>
          </ac:spMkLst>
        </pc:spChg>
        <pc:spChg chg="mod">
          <ac:chgData name="Sophie Devolder" userId="4c438716-b607-4364-bf60-17d98ac01107" providerId="ADAL" clId="{E93AF335-EA9F-4A40-A80F-2A5BFF354D89}" dt="2025-01-20T13:39:04.753" v="6108" actId="20577"/>
          <ac:spMkLst>
            <pc:docMk/>
            <pc:sldMk cId="3011762586" sldId="439"/>
            <ac:spMk id="14" creationId="{6A41CDDF-CB0C-D941-56B0-2A460443A0C0}"/>
          </ac:spMkLst>
        </pc:spChg>
        <pc:picChg chg="add mod">
          <ac:chgData name="Sophie Devolder" userId="4c438716-b607-4364-bf60-17d98ac01107" providerId="ADAL" clId="{E93AF335-EA9F-4A40-A80F-2A5BFF354D89}" dt="2025-01-17T13:18:21.167" v="948" actId="14100"/>
          <ac:picMkLst>
            <pc:docMk/>
            <pc:sldMk cId="3011762586" sldId="439"/>
            <ac:picMk id="4" creationId="{A6C6F437-943C-A9B3-D437-45639691D258}"/>
          </ac:picMkLst>
        </pc:picChg>
        <pc:cxnChg chg="mod">
          <ac:chgData name="Sophie Devolder" userId="4c438716-b607-4364-bf60-17d98ac01107" providerId="ADAL" clId="{E93AF335-EA9F-4A40-A80F-2A5BFF354D89}" dt="2025-01-17T13:19:16.553" v="956" actId="1076"/>
          <ac:cxnSpMkLst>
            <pc:docMk/>
            <pc:sldMk cId="3011762586" sldId="439"/>
            <ac:cxnSpMk id="11" creationId="{0E05AE56-BBD2-CF56-F7EA-733F5E824FDD}"/>
          </ac:cxnSpMkLst>
        </pc:cxnChg>
      </pc:sldChg>
      <pc:sldChg chg="addSp delSp modSp mod">
        <pc:chgData name="Sophie Devolder" userId="4c438716-b607-4364-bf60-17d98ac01107" providerId="ADAL" clId="{E93AF335-EA9F-4A40-A80F-2A5BFF354D89}" dt="2025-01-17T13:33:28.755" v="1117" actId="20577"/>
        <pc:sldMkLst>
          <pc:docMk/>
          <pc:sldMk cId="4010894188" sldId="440"/>
        </pc:sldMkLst>
        <pc:spChg chg="mod">
          <ac:chgData name="Sophie Devolder" userId="4c438716-b607-4364-bf60-17d98ac01107" providerId="ADAL" clId="{E93AF335-EA9F-4A40-A80F-2A5BFF354D89}" dt="2025-01-17T13:33:28.755" v="1117" actId="20577"/>
          <ac:spMkLst>
            <pc:docMk/>
            <pc:sldMk cId="4010894188" sldId="440"/>
            <ac:spMk id="6" creationId="{01648B71-CD20-689C-2696-88F294393652}"/>
          </ac:spMkLst>
        </pc:spChg>
        <pc:spChg chg="mod">
          <ac:chgData name="Sophie Devolder" userId="4c438716-b607-4364-bf60-17d98ac01107" providerId="ADAL" clId="{E93AF335-EA9F-4A40-A80F-2A5BFF354D89}" dt="2025-01-17T13:25:34.917" v="1001" actId="5793"/>
          <ac:spMkLst>
            <pc:docMk/>
            <pc:sldMk cId="4010894188" sldId="440"/>
            <ac:spMk id="7" creationId="{538C14BA-6E8A-3843-D6C5-2FA2117499E0}"/>
          </ac:spMkLst>
        </pc:spChg>
        <pc:spChg chg="add mod">
          <ac:chgData name="Sophie Devolder" userId="4c438716-b607-4364-bf60-17d98ac01107" providerId="ADAL" clId="{E93AF335-EA9F-4A40-A80F-2A5BFF354D89}" dt="2025-01-17T13:25:30.773" v="1000" actId="208"/>
          <ac:spMkLst>
            <pc:docMk/>
            <pc:sldMk cId="4010894188" sldId="440"/>
            <ac:spMk id="8" creationId="{4C75DE3B-3ED9-03A8-0F77-3522E5F55794}"/>
          </ac:spMkLst>
        </pc:spChg>
        <pc:spChg chg="add mod">
          <ac:chgData name="Sophie Devolder" userId="4c438716-b607-4364-bf60-17d98ac01107" providerId="ADAL" clId="{E93AF335-EA9F-4A40-A80F-2A5BFF354D89}" dt="2025-01-17T13:29:22.092" v="1030" actId="1076"/>
          <ac:spMkLst>
            <pc:docMk/>
            <pc:sldMk cId="4010894188" sldId="440"/>
            <ac:spMk id="13" creationId="{FFA3DBA0-2E62-C951-0743-C57D9C67376B}"/>
          </ac:spMkLst>
        </pc:spChg>
        <pc:picChg chg="add mod">
          <ac:chgData name="Sophie Devolder" userId="4c438716-b607-4364-bf60-17d98ac01107" providerId="ADAL" clId="{E93AF335-EA9F-4A40-A80F-2A5BFF354D89}" dt="2025-01-17T13:24:54.793" v="996" actId="1076"/>
          <ac:picMkLst>
            <pc:docMk/>
            <pc:sldMk cId="4010894188" sldId="440"/>
            <ac:picMk id="5" creationId="{7C16DCC0-62BA-B58E-3A2E-B4DC15077D33}"/>
          </ac:picMkLst>
        </pc:picChg>
        <pc:picChg chg="add mod">
          <ac:chgData name="Sophie Devolder" userId="4c438716-b607-4364-bf60-17d98ac01107" providerId="ADAL" clId="{E93AF335-EA9F-4A40-A80F-2A5BFF354D89}" dt="2025-01-17T13:28:15.424" v="1016" actId="1076"/>
          <ac:picMkLst>
            <pc:docMk/>
            <pc:sldMk cId="4010894188" sldId="440"/>
            <ac:picMk id="11" creationId="{48249489-339D-B798-47C3-89F056EE9627}"/>
          </ac:picMkLst>
        </pc:picChg>
      </pc:sldChg>
      <pc:sldChg chg="modSp mod">
        <pc:chgData name="Sophie Devolder" userId="4c438716-b607-4364-bf60-17d98ac01107" providerId="ADAL" clId="{E93AF335-EA9F-4A40-A80F-2A5BFF354D89}" dt="2025-01-17T13:47:49.775" v="1864" actId="113"/>
        <pc:sldMkLst>
          <pc:docMk/>
          <pc:sldMk cId="2084472889" sldId="441"/>
        </pc:sldMkLst>
        <pc:spChg chg="mod">
          <ac:chgData name="Sophie Devolder" userId="4c438716-b607-4364-bf60-17d98ac01107" providerId="ADAL" clId="{E93AF335-EA9F-4A40-A80F-2A5BFF354D89}" dt="2025-01-17T13:33:33.610" v="1121" actId="20577"/>
          <ac:spMkLst>
            <pc:docMk/>
            <pc:sldMk cId="2084472889" sldId="441"/>
            <ac:spMk id="6" creationId="{01648B71-CD20-689C-2696-88F294393652}"/>
          </ac:spMkLst>
        </pc:spChg>
        <pc:spChg chg="mod">
          <ac:chgData name="Sophie Devolder" userId="4c438716-b607-4364-bf60-17d98ac01107" providerId="ADAL" clId="{E93AF335-EA9F-4A40-A80F-2A5BFF354D89}" dt="2025-01-17T13:47:49.775" v="1864" actId="113"/>
          <ac:spMkLst>
            <pc:docMk/>
            <pc:sldMk cId="2084472889" sldId="441"/>
            <ac:spMk id="7" creationId="{538C14BA-6E8A-3843-D6C5-2FA2117499E0}"/>
          </ac:spMkLst>
        </pc:spChg>
      </pc:sldChg>
      <pc:sldChg chg="modSp mod">
        <pc:chgData name="Sophie Devolder" userId="4c438716-b607-4364-bf60-17d98ac01107" providerId="ADAL" clId="{E93AF335-EA9F-4A40-A80F-2A5BFF354D89}" dt="2025-01-20T12:28:24.436" v="5851" actId="20577"/>
        <pc:sldMkLst>
          <pc:docMk/>
          <pc:sldMk cId="4001153839" sldId="442"/>
        </pc:sldMkLst>
        <pc:spChg chg="mod">
          <ac:chgData name="Sophie Devolder" userId="4c438716-b607-4364-bf60-17d98ac01107" providerId="ADAL" clId="{E93AF335-EA9F-4A40-A80F-2A5BFF354D89}" dt="2025-01-17T13:33:38.771" v="1125" actId="20577"/>
          <ac:spMkLst>
            <pc:docMk/>
            <pc:sldMk cId="4001153839" sldId="442"/>
            <ac:spMk id="6" creationId="{01648B71-CD20-689C-2696-88F294393652}"/>
          </ac:spMkLst>
        </pc:spChg>
        <pc:spChg chg="mod">
          <ac:chgData name="Sophie Devolder" userId="4c438716-b607-4364-bf60-17d98ac01107" providerId="ADAL" clId="{E93AF335-EA9F-4A40-A80F-2A5BFF354D89}" dt="2025-01-20T12:28:24.436" v="5851" actId="20577"/>
          <ac:spMkLst>
            <pc:docMk/>
            <pc:sldMk cId="4001153839" sldId="442"/>
            <ac:spMk id="7" creationId="{538C14BA-6E8A-3843-D6C5-2FA2117499E0}"/>
          </ac:spMkLst>
        </pc:spChg>
      </pc:sldChg>
      <pc:sldChg chg="modSp mod modNotesTx">
        <pc:chgData name="Sophie Devolder" userId="4c438716-b607-4364-bf60-17d98ac01107" providerId="ADAL" clId="{E93AF335-EA9F-4A40-A80F-2A5BFF354D89}" dt="2025-01-17T13:50:19.391" v="2263" actId="20577"/>
        <pc:sldMkLst>
          <pc:docMk/>
          <pc:sldMk cId="479821844" sldId="443"/>
        </pc:sldMkLst>
        <pc:spChg chg="mod">
          <ac:chgData name="Sophie Devolder" userId="4c438716-b607-4364-bf60-17d98ac01107" providerId="ADAL" clId="{E93AF335-EA9F-4A40-A80F-2A5BFF354D89}" dt="2025-01-17T13:33:43.779" v="1129" actId="20577"/>
          <ac:spMkLst>
            <pc:docMk/>
            <pc:sldMk cId="479821844" sldId="443"/>
            <ac:spMk id="6" creationId="{01648B71-CD20-689C-2696-88F294393652}"/>
          </ac:spMkLst>
        </pc:spChg>
        <pc:spChg chg="mod">
          <ac:chgData name="Sophie Devolder" userId="4c438716-b607-4364-bf60-17d98ac01107" providerId="ADAL" clId="{E93AF335-EA9F-4A40-A80F-2A5BFF354D89}" dt="2025-01-17T13:47:25.007" v="1863" actId="113"/>
          <ac:spMkLst>
            <pc:docMk/>
            <pc:sldMk cId="479821844" sldId="443"/>
            <ac:spMk id="7" creationId="{538C14BA-6E8A-3843-D6C5-2FA2117499E0}"/>
          </ac:spMkLst>
        </pc:spChg>
      </pc:sldChg>
      <pc:sldChg chg="modSp del mod">
        <pc:chgData name="Sophie Devolder" userId="4c438716-b607-4364-bf60-17d98ac01107" providerId="ADAL" clId="{E93AF335-EA9F-4A40-A80F-2A5BFF354D89}" dt="2025-01-17T13:54:33.297" v="2737" actId="115"/>
        <pc:sldMkLst>
          <pc:docMk/>
          <pc:sldMk cId="550662348" sldId="444"/>
        </pc:sldMkLst>
        <pc:spChg chg="mod">
          <ac:chgData name="Sophie Devolder" userId="4c438716-b607-4364-bf60-17d98ac01107" providerId="ADAL" clId="{E93AF335-EA9F-4A40-A80F-2A5BFF354D89}" dt="2025-01-17T13:53:51.225" v="2716" actId="20577"/>
          <ac:spMkLst>
            <pc:docMk/>
            <pc:sldMk cId="550662348" sldId="444"/>
            <ac:spMk id="6" creationId="{01648B71-CD20-689C-2696-88F294393652}"/>
          </ac:spMkLst>
        </pc:spChg>
        <pc:spChg chg="mod">
          <ac:chgData name="Sophie Devolder" userId="4c438716-b607-4364-bf60-17d98ac01107" providerId="ADAL" clId="{E93AF335-EA9F-4A40-A80F-2A5BFF354D89}" dt="2025-01-17T13:54:33.297" v="2737" actId="115"/>
          <ac:spMkLst>
            <pc:docMk/>
            <pc:sldMk cId="550662348" sldId="444"/>
            <ac:spMk id="7" creationId="{538C14BA-6E8A-3843-D6C5-2FA2117499E0}"/>
          </ac:spMkLst>
        </pc:spChg>
        <pc:picChg chg="mod">
          <ac:chgData name="Sophie Devolder" userId="4c438716-b607-4364-bf60-17d98ac01107" providerId="ADAL" clId="{E93AF335-EA9F-4A40-A80F-2A5BFF354D89}" dt="2025-01-17T13:54:20.926" v="2735" actId="1076"/>
          <ac:picMkLst>
            <pc:docMk/>
            <pc:sldMk cId="550662348" sldId="444"/>
            <ac:picMk id="4" creationId="{B95E49C7-98A9-DFF3-1D16-2889DFE5249C}"/>
          </ac:picMkLst>
        </pc:picChg>
      </pc:sldChg>
      <pc:sldChg chg="modSp mod">
        <pc:chgData name="Sophie Devolder" userId="4c438716-b607-4364-bf60-17d98ac01107" providerId="ADAL" clId="{E93AF335-EA9F-4A40-A80F-2A5BFF354D89}" dt="2025-01-17T13:55:19.462" v="2767" actId="1076"/>
        <pc:sldMkLst>
          <pc:docMk/>
          <pc:sldMk cId="2255897444" sldId="445"/>
        </pc:sldMkLst>
        <pc:spChg chg="mod">
          <ac:chgData name="Sophie Devolder" userId="4c438716-b607-4364-bf60-17d98ac01107" providerId="ADAL" clId="{E93AF335-EA9F-4A40-A80F-2A5BFF354D89}" dt="2025-01-17T13:33:55.321" v="1137" actId="20577"/>
          <ac:spMkLst>
            <pc:docMk/>
            <pc:sldMk cId="2255897444" sldId="445"/>
            <ac:spMk id="6" creationId="{01648B71-CD20-689C-2696-88F294393652}"/>
          </ac:spMkLst>
        </pc:spChg>
        <pc:spChg chg="mod">
          <ac:chgData name="Sophie Devolder" userId="4c438716-b607-4364-bf60-17d98ac01107" providerId="ADAL" clId="{E93AF335-EA9F-4A40-A80F-2A5BFF354D89}" dt="2025-01-17T13:55:15.816" v="2766" actId="20577"/>
          <ac:spMkLst>
            <pc:docMk/>
            <pc:sldMk cId="2255897444" sldId="445"/>
            <ac:spMk id="7" creationId="{538C14BA-6E8A-3843-D6C5-2FA2117499E0}"/>
          </ac:spMkLst>
        </pc:spChg>
        <pc:picChg chg="mod">
          <ac:chgData name="Sophie Devolder" userId="4c438716-b607-4364-bf60-17d98ac01107" providerId="ADAL" clId="{E93AF335-EA9F-4A40-A80F-2A5BFF354D89}" dt="2025-01-17T13:55:19.462" v="2767" actId="1076"/>
          <ac:picMkLst>
            <pc:docMk/>
            <pc:sldMk cId="2255897444" sldId="445"/>
            <ac:picMk id="5" creationId="{5D4F14BD-5D5C-F82B-21A0-395D0D442990}"/>
          </ac:picMkLst>
        </pc:picChg>
      </pc:sldChg>
      <pc:sldChg chg="addSp delSp modSp mod">
        <pc:chgData name="Sophie Devolder" userId="4c438716-b607-4364-bf60-17d98ac01107" providerId="ADAL" clId="{E93AF335-EA9F-4A40-A80F-2A5BFF354D89}" dt="2025-01-17T14:24:25.033" v="2881" actId="1076"/>
        <pc:sldMkLst>
          <pc:docMk/>
          <pc:sldMk cId="1789563958" sldId="446"/>
        </pc:sldMkLst>
        <pc:spChg chg="mod">
          <ac:chgData name="Sophie Devolder" userId="4c438716-b607-4364-bf60-17d98ac01107" providerId="ADAL" clId="{E93AF335-EA9F-4A40-A80F-2A5BFF354D89}" dt="2025-01-17T13:34:16.254" v="1141" actId="20577"/>
          <ac:spMkLst>
            <pc:docMk/>
            <pc:sldMk cId="1789563958" sldId="446"/>
            <ac:spMk id="6" creationId="{01648B71-CD20-689C-2696-88F294393652}"/>
          </ac:spMkLst>
        </pc:spChg>
        <pc:spChg chg="mod">
          <ac:chgData name="Sophie Devolder" userId="4c438716-b607-4364-bf60-17d98ac01107" providerId="ADAL" clId="{E93AF335-EA9F-4A40-A80F-2A5BFF354D89}" dt="2025-01-17T14:23:18.380" v="2877" actId="20577"/>
          <ac:spMkLst>
            <pc:docMk/>
            <pc:sldMk cId="1789563958" sldId="446"/>
            <ac:spMk id="7" creationId="{538C14BA-6E8A-3843-D6C5-2FA2117499E0}"/>
          </ac:spMkLst>
        </pc:spChg>
        <pc:picChg chg="add mod">
          <ac:chgData name="Sophie Devolder" userId="4c438716-b607-4364-bf60-17d98ac01107" providerId="ADAL" clId="{E93AF335-EA9F-4A40-A80F-2A5BFF354D89}" dt="2025-01-17T14:24:25.033" v="2881" actId="1076"/>
          <ac:picMkLst>
            <pc:docMk/>
            <pc:sldMk cId="1789563958" sldId="446"/>
            <ac:picMk id="5" creationId="{768EE9E5-821C-A93A-FC00-BBD74871099A}"/>
          </ac:picMkLst>
        </pc:picChg>
      </pc:sldChg>
      <pc:sldChg chg="modSp mod">
        <pc:chgData name="Sophie Devolder" userId="4c438716-b607-4364-bf60-17d98ac01107" providerId="ADAL" clId="{E93AF335-EA9F-4A40-A80F-2A5BFF354D89}" dt="2025-01-17T14:24:34.819" v="2883" actId="20577"/>
        <pc:sldMkLst>
          <pc:docMk/>
          <pc:sldMk cId="3245997979" sldId="447"/>
        </pc:sldMkLst>
        <pc:spChg chg="mod">
          <ac:chgData name="Sophie Devolder" userId="4c438716-b607-4364-bf60-17d98ac01107" providerId="ADAL" clId="{E93AF335-EA9F-4A40-A80F-2A5BFF354D89}" dt="2025-01-17T13:34:19.824" v="1145" actId="20577"/>
          <ac:spMkLst>
            <pc:docMk/>
            <pc:sldMk cId="3245997979" sldId="447"/>
            <ac:spMk id="6" creationId="{01648B71-CD20-689C-2696-88F294393652}"/>
          </ac:spMkLst>
        </pc:spChg>
        <pc:spChg chg="mod">
          <ac:chgData name="Sophie Devolder" userId="4c438716-b607-4364-bf60-17d98ac01107" providerId="ADAL" clId="{E93AF335-EA9F-4A40-A80F-2A5BFF354D89}" dt="2025-01-17T14:24:34.819" v="2883" actId="20577"/>
          <ac:spMkLst>
            <pc:docMk/>
            <pc:sldMk cId="3245997979" sldId="447"/>
            <ac:spMk id="7" creationId="{538C14BA-6E8A-3843-D6C5-2FA2117499E0}"/>
          </ac:spMkLst>
        </pc:spChg>
      </pc:sldChg>
      <pc:sldChg chg="modSp mod">
        <pc:chgData name="Sophie Devolder" userId="4c438716-b607-4364-bf60-17d98ac01107" providerId="ADAL" clId="{E93AF335-EA9F-4A40-A80F-2A5BFF354D89}" dt="2025-01-17T14:24:46.820" v="2887" actId="20577"/>
        <pc:sldMkLst>
          <pc:docMk/>
          <pc:sldMk cId="2411076975" sldId="448"/>
        </pc:sldMkLst>
        <pc:spChg chg="mod">
          <ac:chgData name="Sophie Devolder" userId="4c438716-b607-4364-bf60-17d98ac01107" providerId="ADAL" clId="{E93AF335-EA9F-4A40-A80F-2A5BFF354D89}" dt="2025-01-17T13:34:24" v="1149" actId="20577"/>
          <ac:spMkLst>
            <pc:docMk/>
            <pc:sldMk cId="2411076975" sldId="448"/>
            <ac:spMk id="6" creationId="{01648B71-CD20-689C-2696-88F294393652}"/>
          </ac:spMkLst>
        </pc:spChg>
        <pc:spChg chg="mod">
          <ac:chgData name="Sophie Devolder" userId="4c438716-b607-4364-bf60-17d98ac01107" providerId="ADAL" clId="{E93AF335-EA9F-4A40-A80F-2A5BFF354D89}" dt="2025-01-17T14:24:46.820" v="2887" actId="20577"/>
          <ac:spMkLst>
            <pc:docMk/>
            <pc:sldMk cId="2411076975" sldId="448"/>
            <ac:spMk id="7" creationId="{538C14BA-6E8A-3843-D6C5-2FA2117499E0}"/>
          </ac:spMkLst>
        </pc:spChg>
      </pc:sldChg>
      <pc:sldChg chg="modSp mod">
        <pc:chgData name="Sophie Devolder" userId="4c438716-b607-4364-bf60-17d98ac01107" providerId="ADAL" clId="{E93AF335-EA9F-4A40-A80F-2A5BFF354D89}" dt="2025-01-17T14:46:47.591" v="3100" actId="6549"/>
        <pc:sldMkLst>
          <pc:docMk/>
          <pc:sldMk cId="3042311990" sldId="449"/>
        </pc:sldMkLst>
        <pc:spChg chg="mod">
          <ac:chgData name="Sophie Devolder" userId="4c438716-b607-4364-bf60-17d98ac01107" providerId="ADAL" clId="{E93AF335-EA9F-4A40-A80F-2A5BFF354D89}" dt="2025-01-17T13:34:32.763" v="1157" actId="20577"/>
          <ac:spMkLst>
            <pc:docMk/>
            <pc:sldMk cId="3042311990" sldId="449"/>
            <ac:spMk id="6" creationId="{01648B71-CD20-689C-2696-88F294393652}"/>
          </ac:spMkLst>
        </pc:spChg>
        <pc:spChg chg="mod">
          <ac:chgData name="Sophie Devolder" userId="4c438716-b607-4364-bf60-17d98ac01107" providerId="ADAL" clId="{E93AF335-EA9F-4A40-A80F-2A5BFF354D89}" dt="2025-01-17T14:46:47.591" v="3100" actId="6549"/>
          <ac:spMkLst>
            <pc:docMk/>
            <pc:sldMk cId="3042311990" sldId="449"/>
            <ac:spMk id="7" creationId="{538C14BA-6E8A-3843-D6C5-2FA2117499E0}"/>
          </ac:spMkLst>
        </pc:spChg>
      </pc:sldChg>
      <pc:sldChg chg="modSp mod">
        <pc:chgData name="Sophie Devolder" userId="4c438716-b607-4364-bf60-17d98ac01107" providerId="ADAL" clId="{E93AF335-EA9F-4A40-A80F-2A5BFF354D89}" dt="2025-01-17T13:34:36.514" v="1161" actId="20577"/>
        <pc:sldMkLst>
          <pc:docMk/>
          <pc:sldMk cId="2864655515" sldId="450"/>
        </pc:sldMkLst>
        <pc:spChg chg="mod">
          <ac:chgData name="Sophie Devolder" userId="4c438716-b607-4364-bf60-17d98ac01107" providerId="ADAL" clId="{E93AF335-EA9F-4A40-A80F-2A5BFF354D89}" dt="2025-01-17T13:34:36.514" v="1161" actId="20577"/>
          <ac:spMkLst>
            <pc:docMk/>
            <pc:sldMk cId="2864655515" sldId="450"/>
            <ac:spMk id="6" creationId="{01648B71-CD20-689C-2696-88F294393652}"/>
          </ac:spMkLst>
        </pc:spChg>
      </pc:sldChg>
      <pc:sldChg chg="addSp delSp modSp mod">
        <pc:chgData name="Sophie Devolder" userId="4c438716-b607-4364-bf60-17d98ac01107" providerId="ADAL" clId="{E93AF335-EA9F-4A40-A80F-2A5BFF354D89}" dt="2025-01-20T12:34:40.810" v="5913" actId="1035"/>
        <pc:sldMkLst>
          <pc:docMk/>
          <pc:sldMk cId="393979679" sldId="451"/>
        </pc:sldMkLst>
        <pc:spChg chg="mod">
          <ac:chgData name="Sophie Devolder" userId="4c438716-b607-4364-bf60-17d98ac01107" providerId="ADAL" clId="{E93AF335-EA9F-4A40-A80F-2A5BFF354D89}" dt="2025-01-17T13:34:28.420" v="1153" actId="20577"/>
          <ac:spMkLst>
            <pc:docMk/>
            <pc:sldMk cId="393979679" sldId="451"/>
            <ac:spMk id="6" creationId="{01648B71-CD20-689C-2696-88F294393652}"/>
          </ac:spMkLst>
        </pc:spChg>
        <pc:spChg chg="mod">
          <ac:chgData name="Sophie Devolder" userId="4c438716-b607-4364-bf60-17d98ac01107" providerId="ADAL" clId="{E93AF335-EA9F-4A40-A80F-2A5BFF354D89}" dt="2025-01-17T14:43:32.546" v="2895" actId="20577"/>
          <ac:spMkLst>
            <pc:docMk/>
            <pc:sldMk cId="393979679" sldId="451"/>
            <ac:spMk id="7" creationId="{538C14BA-6E8A-3843-D6C5-2FA2117499E0}"/>
          </ac:spMkLst>
        </pc:spChg>
        <pc:picChg chg="add mod modCrop">
          <ac:chgData name="Sophie Devolder" userId="4c438716-b607-4364-bf60-17d98ac01107" providerId="ADAL" clId="{E93AF335-EA9F-4A40-A80F-2A5BFF354D89}" dt="2025-01-20T12:34:40.810" v="5913" actId="1035"/>
          <ac:picMkLst>
            <pc:docMk/>
            <pc:sldMk cId="393979679" sldId="451"/>
            <ac:picMk id="4" creationId="{5B280418-2624-7C60-C6DC-A5B3127685CD}"/>
          </ac:picMkLst>
        </pc:picChg>
      </pc:sldChg>
      <pc:sldChg chg="modSp mod modNotesTx">
        <pc:chgData name="Sophie Devolder" userId="4c438716-b607-4364-bf60-17d98ac01107" providerId="ADAL" clId="{E93AF335-EA9F-4A40-A80F-2A5BFF354D89}" dt="2025-01-17T14:57:22.258" v="3461" actId="6549"/>
        <pc:sldMkLst>
          <pc:docMk/>
          <pc:sldMk cId="1365970662" sldId="452"/>
        </pc:sldMkLst>
        <pc:spChg chg="mod">
          <ac:chgData name="Sophie Devolder" userId="4c438716-b607-4364-bf60-17d98ac01107" providerId="ADAL" clId="{E93AF335-EA9F-4A40-A80F-2A5BFF354D89}" dt="2025-01-17T13:34:42.201" v="1165" actId="20577"/>
          <ac:spMkLst>
            <pc:docMk/>
            <pc:sldMk cId="1365970662" sldId="452"/>
            <ac:spMk id="6" creationId="{01648B71-CD20-689C-2696-88F294393652}"/>
          </ac:spMkLst>
        </pc:spChg>
        <pc:spChg chg="mod">
          <ac:chgData name="Sophie Devolder" userId="4c438716-b607-4364-bf60-17d98ac01107" providerId="ADAL" clId="{E93AF335-EA9F-4A40-A80F-2A5BFF354D89}" dt="2025-01-17T14:47:35.827" v="3123" actId="20577"/>
          <ac:spMkLst>
            <pc:docMk/>
            <pc:sldMk cId="1365970662" sldId="452"/>
            <ac:spMk id="7" creationId="{538C14BA-6E8A-3843-D6C5-2FA2117499E0}"/>
          </ac:spMkLst>
        </pc:spChg>
      </pc:sldChg>
      <pc:sldChg chg="modSp mod">
        <pc:chgData name="Sophie Devolder" userId="4c438716-b607-4364-bf60-17d98ac01107" providerId="ADAL" clId="{E93AF335-EA9F-4A40-A80F-2A5BFF354D89}" dt="2025-01-15T13:14:51.094" v="274" actId="20577"/>
        <pc:sldMkLst>
          <pc:docMk/>
          <pc:sldMk cId="3218196990" sldId="453"/>
        </pc:sldMkLst>
        <pc:spChg chg="mod">
          <ac:chgData name="Sophie Devolder" userId="4c438716-b607-4364-bf60-17d98ac01107" providerId="ADAL" clId="{E93AF335-EA9F-4A40-A80F-2A5BFF354D89}" dt="2025-01-15T13:14:51.094" v="274" actId="20577"/>
          <ac:spMkLst>
            <pc:docMk/>
            <pc:sldMk cId="3218196990" sldId="453"/>
            <ac:spMk id="10" creationId="{D3FDF317-59FB-16A0-AE9A-4A596686FC1D}"/>
          </ac:spMkLst>
        </pc:spChg>
        <pc:spChg chg="mod">
          <ac:chgData name="Sophie Devolder" userId="4c438716-b607-4364-bf60-17d98ac01107" providerId="ADAL" clId="{E93AF335-EA9F-4A40-A80F-2A5BFF354D89}" dt="2025-01-15T13:02:00.282" v="84" actId="20577"/>
          <ac:spMkLst>
            <pc:docMk/>
            <pc:sldMk cId="3218196990" sldId="453"/>
            <ac:spMk id="11" creationId="{A9EFFD27-33B6-4CC9-86BA-54A1C8252CCC}"/>
          </ac:spMkLst>
        </pc:spChg>
      </pc:sldChg>
      <pc:sldChg chg="modSp add mod modNotesTx">
        <pc:chgData name="Sophie Devolder" userId="4c438716-b607-4364-bf60-17d98ac01107" providerId="ADAL" clId="{E93AF335-EA9F-4A40-A80F-2A5BFF354D89}" dt="2025-01-17T14:53:48.333" v="3147" actId="20577"/>
        <pc:sldMkLst>
          <pc:docMk/>
          <pc:sldMk cId="430971807" sldId="454"/>
        </pc:sldMkLst>
        <pc:spChg chg="mod">
          <ac:chgData name="Sophie Devolder" userId="4c438716-b607-4364-bf60-17d98ac01107" providerId="ADAL" clId="{E93AF335-EA9F-4A40-A80F-2A5BFF354D89}" dt="2025-01-17T14:53:48.333" v="3147" actId="20577"/>
          <ac:spMkLst>
            <pc:docMk/>
            <pc:sldMk cId="430971807" sldId="454"/>
            <ac:spMk id="4" creationId="{BAF3C287-3DBE-C86E-8CDA-725A014D2781}"/>
          </ac:spMkLst>
        </pc:spChg>
      </pc:sldChg>
      <pc:sldChg chg="modSp add del mod">
        <pc:chgData name="Sophie Devolder" userId="4c438716-b607-4364-bf60-17d98ac01107" providerId="ADAL" clId="{E93AF335-EA9F-4A40-A80F-2A5BFF354D89}" dt="2025-01-17T13:56:29.063" v="2768" actId="47"/>
        <pc:sldMkLst>
          <pc:docMk/>
          <pc:sldMk cId="905662560" sldId="455"/>
        </pc:sldMkLst>
      </pc:sldChg>
      <pc:sldChg chg="addSp delSp modSp add mod modNotesTx">
        <pc:chgData name="Sophie Devolder" userId="4c438716-b607-4364-bf60-17d98ac01107" providerId="ADAL" clId="{E93AF335-EA9F-4A40-A80F-2A5BFF354D89}" dt="2025-01-20T12:29:59.558" v="5883" actId="20577"/>
        <pc:sldMkLst>
          <pc:docMk/>
          <pc:sldMk cId="4009643727" sldId="456"/>
        </pc:sldMkLst>
        <pc:spChg chg="mod">
          <ac:chgData name="Sophie Devolder" userId="4c438716-b607-4364-bf60-17d98ac01107" providerId="ADAL" clId="{E93AF335-EA9F-4A40-A80F-2A5BFF354D89}" dt="2025-01-20T12:29:59.558" v="5883" actId="20577"/>
          <ac:spMkLst>
            <pc:docMk/>
            <pc:sldMk cId="4009643727" sldId="456"/>
            <ac:spMk id="7" creationId="{9856E9E8-93BD-089D-221E-3426EE178BCF}"/>
          </ac:spMkLst>
        </pc:spChg>
        <pc:picChg chg="add mod">
          <ac:chgData name="Sophie Devolder" userId="4c438716-b607-4364-bf60-17d98ac01107" providerId="ADAL" clId="{E93AF335-EA9F-4A40-A80F-2A5BFF354D89}" dt="2025-01-17T13:43:51.282" v="1737" actId="1076"/>
          <ac:picMkLst>
            <pc:docMk/>
            <pc:sldMk cId="4009643727" sldId="456"/>
            <ac:picMk id="4" creationId="{2E555B48-75D3-BA55-8BD3-51A0DE74DC62}"/>
          </ac:picMkLst>
        </pc:picChg>
        <pc:picChg chg="add mod">
          <ac:chgData name="Sophie Devolder" userId="4c438716-b607-4364-bf60-17d98ac01107" providerId="ADAL" clId="{E93AF335-EA9F-4A40-A80F-2A5BFF354D89}" dt="2025-01-20T12:29:43.496" v="5881" actId="1036"/>
          <ac:picMkLst>
            <pc:docMk/>
            <pc:sldMk cId="4009643727" sldId="456"/>
            <ac:picMk id="9" creationId="{48F529F5-33F8-650A-C688-F5C32C2CC86C}"/>
          </ac:picMkLst>
        </pc:picChg>
      </pc:sldChg>
      <pc:sldChg chg="delSp modSp add mod modNotesTx">
        <pc:chgData name="Sophie Devolder" userId="4c438716-b607-4364-bf60-17d98ac01107" providerId="ADAL" clId="{E93AF335-EA9F-4A40-A80F-2A5BFF354D89}" dt="2025-01-20T12:36:21.383" v="6068" actId="20577"/>
        <pc:sldMkLst>
          <pc:docMk/>
          <pc:sldMk cId="4084537364" sldId="457"/>
        </pc:sldMkLst>
        <pc:spChg chg="mod">
          <ac:chgData name="Sophie Devolder" userId="4c438716-b607-4364-bf60-17d98ac01107" providerId="ADAL" clId="{E93AF335-EA9F-4A40-A80F-2A5BFF354D89}" dt="2025-01-20T12:36:21.383" v="6068" actId="20577"/>
          <ac:spMkLst>
            <pc:docMk/>
            <pc:sldMk cId="4084537364" sldId="457"/>
            <ac:spMk id="4" creationId="{0947033F-3DCB-16E6-B72C-A04CA7489720}"/>
          </ac:spMkLst>
        </pc:spChg>
      </pc:sldChg>
      <pc:sldChg chg="addSp delSp modSp add mod modNotesTx">
        <pc:chgData name="Sophie Devolder" userId="4c438716-b607-4364-bf60-17d98ac01107" providerId="ADAL" clId="{E93AF335-EA9F-4A40-A80F-2A5BFF354D89}" dt="2025-01-20T14:04:38.782" v="6717" actId="20577"/>
        <pc:sldMkLst>
          <pc:docMk/>
          <pc:sldMk cId="1418729873" sldId="458"/>
        </pc:sldMkLst>
        <pc:spChg chg="mod">
          <ac:chgData name="Sophie Devolder" userId="4c438716-b607-4364-bf60-17d98ac01107" providerId="ADAL" clId="{E93AF335-EA9F-4A40-A80F-2A5BFF354D89}" dt="2025-01-20T14:04:38.782" v="6717" actId="20577"/>
          <ac:spMkLst>
            <pc:docMk/>
            <pc:sldMk cId="1418729873" sldId="458"/>
            <ac:spMk id="7" creationId="{A93C2872-AED1-B6B7-A341-ACD02742CE27}"/>
          </ac:spMkLst>
        </pc:spChg>
        <pc:picChg chg="add mod">
          <ac:chgData name="Sophie Devolder" userId="4c438716-b607-4364-bf60-17d98ac01107" providerId="ADAL" clId="{E93AF335-EA9F-4A40-A80F-2A5BFF354D89}" dt="2025-01-20T13:51:08.259" v="6472" actId="1076"/>
          <ac:picMkLst>
            <pc:docMk/>
            <pc:sldMk cId="1418729873" sldId="458"/>
            <ac:picMk id="8" creationId="{E71DFFB7-76DB-DC88-D021-15BD50901617}"/>
          </ac:picMkLst>
        </pc:picChg>
        <pc:picChg chg="add mod">
          <ac:chgData name="Sophie Devolder" userId="4c438716-b607-4364-bf60-17d98ac01107" providerId="ADAL" clId="{E93AF335-EA9F-4A40-A80F-2A5BFF354D89}" dt="2025-01-20T13:51:09.667" v="6473" actId="1076"/>
          <ac:picMkLst>
            <pc:docMk/>
            <pc:sldMk cId="1418729873" sldId="458"/>
            <ac:picMk id="10" creationId="{E768BE22-13D3-9415-3C21-9D6C9BDE8866}"/>
          </ac:picMkLst>
        </pc:picChg>
      </pc:sldChg>
    </pc:docChg>
  </pc:docChgLst>
  <pc:docChgLst>
    <pc:chgData name="Sophie Devolder" userId="4c438716-b607-4364-bf60-17d98ac01107" providerId="ADAL" clId="{D9001770-A8E2-4511-9D5B-59B03B9E892E}"/>
    <pc:docChg chg="undo custSel addSld delSld modSld sldOrd">
      <pc:chgData name="Sophie Devolder" userId="4c438716-b607-4364-bf60-17d98ac01107" providerId="ADAL" clId="{D9001770-A8E2-4511-9D5B-59B03B9E892E}" dt="2023-06-15T09:39:07.344" v="1912" actId="1076"/>
      <pc:docMkLst>
        <pc:docMk/>
      </pc:docMkLst>
      <pc:sldChg chg="modSp mod">
        <pc:chgData name="Sophie Devolder" userId="4c438716-b607-4364-bf60-17d98ac01107" providerId="ADAL" clId="{D9001770-A8E2-4511-9D5B-59B03B9E892E}" dt="2023-06-15T09:26:53.087" v="1893" actId="1076"/>
        <pc:sldMkLst>
          <pc:docMk/>
          <pc:sldMk cId="3080497162" sldId="263"/>
        </pc:sldMkLst>
      </pc:sldChg>
      <pc:sldChg chg="delSp modSp mod">
        <pc:chgData name="Sophie Devolder" userId="4c438716-b607-4364-bf60-17d98ac01107" providerId="ADAL" clId="{D9001770-A8E2-4511-9D5B-59B03B9E892E}" dt="2023-06-14T13:34:15.265" v="1" actId="478"/>
        <pc:sldMkLst>
          <pc:docMk/>
          <pc:sldMk cId="154046820" sldId="264"/>
        </pc:sldMkLst>
      </pc:sldChg>
      <pc:sldChg chg="modSp modAnim modNotesTx">
        <pc:chgData name="Sophie Devolder" userId="4c438716-b607-4364-bf60-17d98ac01107" providerId="ADAL" clId="{D9001770-A8E2-4511-9D5B-59B03B9E892E}" dt="2023-06-15T09:22:40.771" v="1835" actId="20577"/>
        <pc:sldMkLst>
          <pc:docMk/>
          <pc:sldMk cId="2242634877" sldId="265"/>
        </pc:sldMkLst>
      </pc:sldChg>
      <pc:sldChg chg="modSp mod modNotesTx">
        <pc:chgData name="Sophie Devolder" userId="4c438716-b607-4364-bf60-17d98ac01107" providerId="ADAL" clId="{D9001770-A8E2-4511-9D5B-59B03B9E892E}" dt="2023-06-14T14:24:23.790" v="324" actId="20577"/>
        <pc:sldMkLst>
          <pc:docMk/>
          <pc:sldMk cId="1040948158" sldId="267"/>
        </pc:sldMkLst>
      </pc:sldChg>
      <pc:sldChg chg="modSp mod">
        <pc:chgData name="Sophie Devolder" userId="4c438716-b607-4364-bf60-17d98ac01107" providerId="ADAL" clId="{D9001770-A8E2-4511-9D5B-59B03B9E892E}" dt="2023-06-14T14:56:31.923" v="1630" actId="20577"/>
        <pc:sldMkLst>
          <pc:docMk/>
          <pc:sldMk cId="724829005" sldId="292"/>
        </pc:sldMkLst>
      </pc:sldChg>
      <pc:sldChg chg="modSp mod modNotesTx">
        <pc:chgData name="Sophie Devolder" userId="4c438716-b607-4364-bf60-17d98ac01107" providerId="ADAL" clId="{D9001770-A8E2-4511-9D5B-59B03B9E892E}" dt="2023-06-14T15:02:39.930" v="1833" actId="20577"/>
        <pc:sldMkLst>
          <pc:docMk/>
          <pc:sldMk cId="3400164186" sldId="299"/>
        </pc:sldMkLst>
      </pc:sldChg>
      <pc:sldChg chg="modSp mod">
        <pc:chgData name="Sophie Devolder" userId="4c438716-b607-4364-bf60-17d98ac01107" providerId="ADAL" clId="{D9001770-A8E2-4511-9D5B-59B03B9E892E}" dt="2023-06-14T14:57:00.456" v="1690" actId="20577"/>
        <pc:sldMkLst>
          <pc:docMk/>
          <pc:sldMk cId="1258013722" sldId="309"/>
        </pc:sldMkLst>
      </pc:sldChg>
      <pc:sldChg chg="modNotesTx">
        <pc:chgData name="Sophie Devolder" userId="4c438716-b607-4364-bf60-17d98ac01107" providerId="ADAL" clId="{D9001770-A8E2-4511-9D5B-59B03B9E892E}" dt="2023-06-14T13:41:27.573" v="211" actId="20577"/>
        <pc:sldMkLst>
          <pc:docMk/>
          <pc:sldMk cId="1727619689" sldId="310"/>
        </pc:sldMkLst>
      </pc:sldChg>
      <pc:sldChg chg="modSp mod">
        <pc:chgData name="Sophie Devolder" userId="4c438716-b607-4364-bf60-17d98ac01107" providerId="ADAL" clId="{D9001770-A8E2-4511-9D5B-59B03B9E892E}" dt="2023-06-14T14:57:30.419" v="1765" actId="20577"/>
        <pc:sldMkLst>
          <pc:docMk/>
          <pc:sldMk cId="3355712901" sldId="319"/>
        </pc:sldMkLst>
      </pc:sldChg>
      <pc:sldChg chg="modNotesTx">
        <pc:chgData name="Sophie Devolder" userId="4c438716-b607-4364-bf60-17d98ac01107" providerId="ADAL" clId="{D9001770-A8E2-4511-9D5B-59B03B9E892E}" dt="2023-06-14T13:41:44.437" v="215" actId="20577"/>
        <pc:sldMkLst>
          <pc:docMk/>
          <pc:sldMk cId="822434755" sldId="320"/>
        </pc:sldMkLst>
      </pc:sldChg>
      <pc:sldChg chg="addSp delSp modSp mod modNotesTx">
        <pc:chgData name="Sophie Devolder" userId="4c438716-b607-4364-bf60-17d98ac01107" providerId="ADAL" clId="{D9001770-A8E2-4511-9D5B-59B03B9E892E}" dt="2023-06-15T09:39:07.344" v="1912" actId="1076"/>
        <pc:sldMkLst>
          <pc:docMk/>
          <pc:sldMk cId="676756989" sldId="347"/>
        </pc:sldMkLst>
      </pc:sldChg>
      <pc:sldChg chg="modSp mod">
        <pc:chgData name="Sophie Devolder" userId="4c438716-b607-4364-bf60-17d98ac01107" providerId="ADAL" clId="{D9001770-A8E2-4511-9D5B-59B03B9E892E}" dt="2023-06-14T14:57:41.955" v="1799" actId="20577"/>
        <pc:sldMkLst>
          <pc:docMk/>
          <pc:sldMk cId="875894683" sldId="363"/>
        </pc:sldMkLst>
      </pc:sldChg>
      <pc:sldChg chg="modNotesTx">
        <pc:chgData name="Sophie Devolder" userId="4c438716-b607-4364-bf60-17d98ac01107" providerId="ADAL" clId="{D9001770-A8E2-4511-9D5B-59B03B9E892E}" dt="2023-06-14T13:42:04.938" v="220" actId="20577"/>
        <pc:sldMkLst>
          <pc:docMk/>
          <pc:sldMk cId="2489243896" sldId="364"/>
        </pc:sldMkLst>
      </pc:sldChg>
      <pc:sldChg chg="del modNotesTx">
        <pc:chgData name="Sophie Devolder" userId="4c438716-b607-4364-bf60-17d98ac01107" providerId="ADAL" clId="{D9001770-A8E2-4511-9D5B-59B03B9E892E}" dt="2023-06-14T14:45:17.151" v="1563" actId="47"/>
        <pc:sldMkLst>
          <pc:docMk/>
          <pc:sldMk cId="323282769" sldId="365"/>
        </pc:sldMkLst>
      </pc:sldChg>
      <pc:sldChg chg="del modNotesTx">
        <pc:chgData name="Sophie Devolder" userId="4c438716-b607-4364-bf60-17d98ac01107" providerId="ADAL" clId="{D9001770-A8E2-4511-9D5B-59B03B9E892E}" dt="2023-06-14T14:45:15.274" v="1561" actId="47"/>
        <pc:sldMkLst>
          <pc:docMk/>
          <pc:sldMk cId="1848242868" sldId="366"/>
        </pc:sldMkLst>
      </pc:sldChg>
      <pc:sldChg chg="del modNotesTx">
        <pc:chgData name="Sophie Devolder" userId="4c438716-b607-4364-bf60-17d98ac01107" providerId="ADAL" clId="{D9001770-A8E2-4511-9D5B-59B03B9E892E}" dt="2023-06-14T14:45:14.047" v="1560" actId="47"/>
        <pc:sldMkLst>
          <pc:docMk/>
          <pc:sldMk cId="3723629536" sldId="367"/>
        </pc:sldMkLst>
      </pc:sldChg>
      <pc:sldChg chg="del modNotesTx">
        <pc:chgData name="Sophie Devolder" userId="4c438716-b607-4364-bf60-17d98ac01107" providerId="ADAL" clId="{D9001770-A8E2-4511-9D5B-59B03B9E892E}" dt="2023-06-14T14:45:16.308" v="1562" actId="47"/>
        <pc:sldMkLst>
          <pc:docMk/>
          <pc:sldMk cId="3219270652" sldId="368"/>
        </pc:sldMkLst>
      </pc:sldChg>
      <pc:sldChg chg="del modNotesTx">
        <pc:chgData name="Sophie Devolder" userId="4c438716-b607-4364-bf60-17d98ac01107" providerId="ADAL" clId="{D9001770-A8E2-4511-9D5B-59B03B9E892E}" dt="2023-06-14T14:45:17.909" v="1564" actId="47"/>
        <pc:sldMkLst>
          <pc:docMk/>
          <pc:sldMk cId="3390517177" sldId="369"/>
        </pc:sldMkLst>
      </pc:sldChg>
      <pc:sldChg chg="del modNotesTx">
        <pc:chgData name="Sophie Devolder" userId="4c438716-b607-4364-bf60-17d98ac01107" providerId="ADAL" clId="{D9001770-A8E2-4511-9D5B-59B03B9E892E}" dt="2023-06-14T14:45:19.018" v="1565" actId="47"/>
        <pc:sldMkLst>
          <pc:docMk/>
          <pc:sldMk cId="2771096649" sldId="370"/>
        </pc:sldMkLst>
      </pc:sldChg>
      <pc:sldChg chg="del modNotesTx">
        <pc:chgData name="Sophie Devolder" userId="4c438716-b607-4364-bf60-17d98ac01107" providerId="ADAL" clId="{D9001770-A8E2-4511-9D5B-59B03B9E892E}" dt="2023-06-14T14:56:39.293" v="1631" actId="47"/>
        <pc:sldMkLst>
          <pc:docMk/>
          <pc:sldMk cId="3613681731" sldId="371"/>
        </pc:sldMkLst>
      </pc:sldChg>
      <pc:sldChg chg="del modNotesTx">
        <pc:chgData name="Sophie Devolder" userId="4c438716-b607-4364-bf60-17d98ac01107" providerId="ADAL" clId="{D9001770-A8E2-4511-9D5B-59B03B9E892E}" dt="2023-06-14T14:56:40.050" v="1632" actId="47"/>
        <pc:sldMkLst>
          <pc:docMk/>
          <pc:sldMk cId="2454696454" sldId="372"/>
        </pc:sldMkLst>
      </pc:sldChg>
      <pc:sldChg chg="del modNotesTx">
        <pc:chgData name="Sophie Devolder" userId="4c438716-b607-4364-bf60-17d98ac01107" providerId="ADAL" clId="{D9001770-A8E2-4511-9D5B-59B03B9E892E}" dt="2023-06-14T14:56:40.829" v="1633" actId="47"/>
        <pc:sldMkLst>
          <pc:docMk/>
          <pc:sldMk cId="3668625021" sldId="373"/>
        </pc:sldMkLst>
      </pc:sldChg>
      <pc:sldChg chg="del modNotesTx">
        <pc:chgData name="Sophie Devolder" userId="4c438716-b607-4364-bf60-17d98ac01107" providerId="ADAL" clId="{D9001770-A8E2-4511-9D5B-59B03B9E892E}" dt="2023-06-14T14:56:41.725" v="1634" actId="47"/>
        <pc:sldMkLst>
          <pc:docMk/>
          <pc:sldMk cId="4271364994" sldId="374"/>
        </pc:sldMkLst>
      </pc:sldChg>
      <pc:sldChg chg="del modNotesTx">
        <pc:chgData name="Sophie Devolder" userId="4c438716-b607-4364-bf60-17d98ac01107" providerId="ADAL" clId="{D9001770-A8E2-4511-9D5B-59B03B9E892E}" dt="2023-06-14T14:57:07.117" v="1691" actId="47"/>
        <pc:sldMkLst>
          <pc:docMk/>
          <pc:sldMk cId="253299534" sldId="375"/>
        </pc:sldMkLst>
      </pc:sldChg>
      <pc:sldChg chg="del modNotesTx">
        <pc:chgData name="Sophie Devolder" userId="4c438716-b607-4364-bf60-17d98ac01107" providerId="ADAL" clId="{D9001770-A8E2-4511-9D5B-59B03B9E892E}" dt="2023-06-14T14:57:07.997" v="1692" actId="47"/>
        <pc:sldMkLst>
          <pc:docMk/>
          <pc:sldMk cId="1206666923" sldId="376"/>
        </pc:sldMkLst>
      </pc:sldChg>
      <pc:sldChg chg="del modNotesTx">
        <pc:chgData name="Sophie Devolder" userId="4c438716-b607-4364-bf60-17d98ac01107" providerId="ADAL" clId="{D9001770-A8E2-4511-9D5B-59B03B9E892E}" dt="2023-06-14T14:57:08.519" v="1693" actId="47"/>
        <pc:sldMkLst>
          <pc:docMk/>
          <pc:sldMk cId="1657997100" sldId="377"/>
        </pc:sldMkLst>
      </pc:sldChg>
      <pc:sldChg chg="del modNotesTx">
        <pc:chgData name="Sophie Devolder" userId="4c438716-b607-4364-bf60-17d98ac01107" providerId="ADAL" clId="{D9001770-A8E2-4511-9D5B-59B03B9E892E}" dt="2023-06-14T14:57:33.714" v="1766" actId="47"/>
        <pc:sldMkLst>
          <pc:docMk/>
          <pc:sldMk cId="3766854797" sldId="378"/>
        </pc:sldMkLst>
      </pc:sldChg>
      <pc:sldChg chg="del modNotesTx">
        <pc:chgData name="Sophie Devolder" userId="4c438716-b607-4364-bf60-17d98ac01107" providerId="ADAL" clId="{D9001770-A8E2-4511-9D5B-59B03B9E892E}" dt="2023-06-14T14:57:34.194" v="1767" actId="47"/>
        <pc:sldMkLst>
          <pc:docMk/>
          <pc:sldMk cId="1365058062" sldId="379"/>
        </pc:sldMkLst>
      </pc:sldChg>
      <pc:sldChg chg="del modNotesTx">
        <pc:chgData name="Sophie Devolder" userId="4c438716-b607-4364-bf60-17d98ac01107" providerId="ADAL" clId="{D9001770-A8E2-4511-9D5B-59B03B9E892E}" dt="2023-06-14T14:57:34.696" v="1768" actId="47"/>
        <pc:sldMkLst>
          <pc:docMk/>
          <pc:sldMk cId="1053332517" sldId="380"/>
        </pc:sldMkLst>
      </pc:sldChg>
      <pc:sldChg chg="del modNotesTx">
        <pc:chgData name="Sophie Devolder" userId="4c438716-b607-4364-bf60-17d98ac01107" providerId="ADAL" clId="{D9001770-A8E2-4511-9D5B-59B03B9E892E}" dt="2023-06-14T14:57:35.218" v="1769" actId="47"/>
        <pc:sldMkLst>
          <pc:docMk/>
          <pc:sldMk cId="308720219" sldId="381"/>
        </pc:sldMkLst>
      </pc:sldChg>
      <pc:sldChg chg="del modNotesTx">
        <pc:chgData name="Sophie Devolder" userId="4c438716-b607-4364-bf60-17d98ac01107" providerId="ADAL" clId="{D9001770-A8E2-4511-9D5B-59B03B9E892E}" dt="2023-06-14T14:57:48.214" v="1800" actId="47"/>
        <pc:sldMkLst>
          <pc:docMk/>
          <pc:sldMk cId="963909490" sldId="382"/>
        </pc:sldMkLst>
      </pc:sldChg>
      <pc:sldChg chg="del modNotesTx">
        <pc:chgData name="Sophie Devolder" userId="4c438716-b607-4364-bf60-17d98ac01107" providerId="ADAL" clId="{D9001770-A8E2-4511-9D5B-59B03B9E892E}" dt="2023-06-14T14:57:48.797" v="1801" actId="47"/>
        <pc:sldMkLst>
          <pc:docMk/>
          <pc:sldMk cId="3398402131" sldId="383"/>
        </pc:sldMkLst>
      </pc:sldChg>
      <pc:sldChg chg="del modNotesTx">
        <pc:chgData name="Sophie Devolder" userId="4c438716-b607-4364-bf60-17d98ac01107" providerId="ADAL" clId="{D9001770-A8E2-4511-9D5B-59B03B9E892E}" dt="2023-06-14T14:57:49.298" v="1802" actId="47"/>
        <pc:sldMkLst>
          <pc:docMk/>
          <pc:sldMk cId="1851393385" sldId="384"/>
        </pc:sldMkLst>
      </pc:sldChg>
      <pc:sldChg chg="del modNotesTx">
        <pc:chgData name="Sophie Devolder" userId="4c438716-b607-4364-bf60-17d98ac01107" providerId="ADAL" clId="{D9001770-A8E2-4511-9D5B-59B03B9E892E}" dt="2023-06-14T14:57:49.853" v="1803" actId="47"/>
        <pc:sldMkLst>
          <pc:docMk/>
          <pc:sldMk cId="2575241164" sldId="385"/>
        </pc:sldMkLst>
      </pc:sldChg>
      <pc:sldChg chg="del modNotesTx">
        <pc:chgData name="Sophie Devolder" userId="4c438716-b607-4364-bf60-17d98ac01107" providerId="ADAL" clId="{D9001770-A8E2-4511-9D5B-59B03B9E892E}" dt="2023-06-14T14:57:50.861" v="1804" actId="47"/>
        <pc:sldMkLst>
          <pc:docMk/>
          <pc:sldMk cId="3570705942" sldId="386"/>
        </pc:sldMkLst>
      </pc:sldChg>
      <pc:sldChg chg="del modNotesTx">
        <pc:chgData name="Sophie Devolder" userId="4c438716-b607-4364-bf60-17d98ac01107" providerId="ADAL" clId="{D9001770-A8E2-4511-9D5B-59B03B9E892E}" dt="2023-06-14T14:56:42.658" v="1635" actId="47"/>
        <pc:sldMkLst>
          <pc:docMk/>
          <pc:sldMk cId="650757017" sldId="387"/>
        </pc:sldMkLst>
      </pc:sldChg>
      <pc:sldChg chg="delSp modSp add mod">
        <pc:chgData name="Sophie Devolder" userId="4c438716-b607-4364-bf60-17d98ac01107" providerId="ADAL" clId="{D9001770-A8E2-4511-9D5B-59B03B9E892E}" dt="2023-06-14T14:53:29.523" v="1595" actId="207"/>
        <pc:sldMkLst>
          <pc:docMk/>
          <pc:sldMk cId="319531844" sldId="388"/>
        </pc:sldMkLst>
      </pc:sldChg>
      <pc:sldChg chg="add del ord">
        <pc:chgData name="Sophie Devolder" userId="4c438716-b607-4364-bf60-17d98ac01107" providerId="ADAL" clId="{D9001770-A8E2-4511-9D5B-59B03B9E892E}" dt="2023-06-14T14:58:05.125" v="1808" actId="47"/>
        <pc:sldMkLst>
          <pc:docMk/>
          <pc:sldMk cId="364888454" sldId="389"/>
        </pc:sldMkLst>
      </pc:sldChg>
      <pc:sldChg chg="add del ord">
        <pc:chgData name="Sophie Devolder" userId="4c438716-b607-4364-bf60-17d98ac01107" providerId="ADAL" clId="{D9001770-A8E2-4511-9D5B-59B03B9E892E}" dt="2023-06-14T14:58:21.106" v="1812" actId="47"/>
        <pc:sldMkLst>
          <pc:docMk/>
          <pc:sldMk cId="959892496" sldId="38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6624EB-C154-4B25-B17A-81CCFFB53EA3}" type="doc">
      <dgm:prSet loTypeId="urn:microsoft.com/office/officeart/2005/8/layout/chevron2" loCatId="list" qsTypeId="urn:microsoft.com/office/officeart/2005/8/quickstyle/simple2" qsCatId="simple" csTypeId="urn:microsoft.com/office/officeart/2005/8/colors/colorful1" csCatId="colorful" phldr="1"/>
      <dgm:spPr/>
      <dgm:t>
        <a:bodyPr/>
        <a:lstStyle/>
        <a:p>
          <a:endParaRPr lang="nl-BE"/>
        </a:p>
      </dgm:t>
    </dgm:pt>
    <dgm:pt modelId="{F4DF74FF-90A9-48E6-9614-596DF99E79E0}">
      <dgm:prSet phldrT="[Tekst]"/>
      <dgm:spPr/>
      <dgm:t>
        <a:bodyPr/>
        <a:lstStyle/>
        <a:p>
          <a:r>
            <a:rPr lang="nl-BE"/>
            <a:t>1.</a:t>
          </a:r>
        </a:p>
      </dgm:t>
    </dgm:pt>
    <dgm:pt modelId="{664C6849-FF15-4DF6-93BD-00A032F44398}" type="parTrans" cxnId="{51AEBC0F-B295-404B-B6C7-8E3BD8553BB6}">
      <dgm:prSet/>
      <dgm:spPr/>
      <dgm:t>
        <a:bodyPr/>
        <a:lstStyle/>
        <a:p>
          <a:endParaRPr lang="nl-BE"/>
        </a:p>
      </dgm:t>
    </dgm:pt>
    <dgm:pt modelId="{5191CB86-AC81-43E5-BF67-4D47CEBACE29}" type="sibTrans" cxnId="{51AEBC0F-B295-404B-B6C7-8E3BD8553BB6}">
      <dgm:prSet/>
      <dgm:spPr/>
      <dgm:t>
        <a:bodyPr/>
        <a:lstStyle/>
        <a:p>
          <a:endParaRPr lang="nl-BE"/>
        </a:p>
      </dgm:t>
    </dgm:pt>
    <dgm:pt modelId="{45396AD7-82FE-4110-B6DA-A15E0B5658EF}">
      <dgm:prSet phldrT="[Tekst]" custT="1"/>
      <dgm:spPr>
        <a:ln w="28575">
          <a:solidFill>
            <a:schemeClr val="accent2"/>
          </a:solidFill>
        </a:ln>
      </dgm:spPr>
      <dgm:t>
        <a:bodyPr/>
        <a:lstStyle/>
        <a:p>
          <a:pPr>
            <a:buNone/>
          </a:pPr>
          <a:r>
            <a:rPr lang="nl-BE" sz="2400" b="1">
              <a:solidFill>
                <a:schemeClr val="accent2"/>
              </a:solidFill>
            </a:rPr>
            <a:t>Excel Export</a:t>
          </a:r>
        </a:p>
      </dgm:t>
    </dgm:pt>
    <dgm:pt modelId="{C098C2E0-1DB3-49F3-8FD2-C2D3C502BFC5}" type="parTrans" cxnId="{8B52BEC6-B105-4713-8659-264971CEA0C5}">
      <dgm:prSet/>
      <dgm:spPr/>
      <dgm:t>
        <a:bodyPr/>
        <a:lstStyle/>
        <a:p>
          <a:endParaRPr lang="nl-BE"/>
        </a:p>
      </dgm:t>
    </dgm:pt>
    <dgm:pt modelId="{66E91FBC-4A97-4703-9BF3-00A9BDE96149}" type="sibTrans" cxnId="{8B52BEC6-B105-4713-8659-264971CEA0C5}">
      <dgm:prSet/>
      <dgm:spPr/>
      <dgm:t>
        <a:bodyPr/>
        <a:lstStyle/>
        <a:p>
          <a:endParaRPr lang="nl-BE"/>
        </a:p>
      </dgm:t>
    </dgm:pt>
    <dgm:pt modelId="{B85E19E3-926F-4F3E-82CB-DCF9298E277F}">
      <dgm:prSet phldrT="[Tekst]"/>
      <dgm:spPr/>
      <dgm:t>
        <a:bodyPr/>
        <a:lstStyle/>
        <a:p>
          <a:r>
            <a:rPr lang="nl-BE"/>
            <a:t>2.</a:t>
          </a:r>
        </a:p>
      </dgm:t>
    </dgm:pt>
    <dgm:pt modelId="{CC418201-2C51-48FF-AABF-E810DF85F00A}" type="parTrans" cxnId="{FA730B50-EF6E-4453-B123-8B5A87D03FFB}">
      <dgm:prSet/>
      <dgm:spPr/>
      <dgm:t>
        <a:bodyPr/>
        <a:lstStyle/>
        <a:p>
          <a:endParaRPr lang="nl-BE"/>
        </a:p>
      </dgm:t>
    </dgm:pt>
    <dgm:pt modelId="{EEE0FBBC-0427-4368-9EF1-545B5D40348C}" type="sibTrans" cxnId="{FA730B50-EF6E-4453-B123-8B5A87D03FFB}">
      <dgm:prSet/>
      <dgm:spPr/>
      <dgm:t>
        <a:bodyPr/>
        <a:lstStyle/>
        <a:p>
          <a:endParaRPr lang="nl-BE"/>
        </a:p>
      </dgm:t>
    </dgm:pt>
    <dgm:pt modelId="{986C24D3-0754-4ED7-9915-5890D49A1A88}">
      <dgm:prSet phldrT="[Tekst]" custT="1"/>
      <dgm:spPr>
        <a:ln w="28575">
          <a:solidFill>
            <a:schemeClr val="accent3"/>
          </a:solidFill>
        </a:ln>
      </dgm:spPr>
      <dgm:t>
        <a:bodyPr/>
        <a:lstStyle/>
        <a:p>
          <a:pPr marL="228600" lvl="1" indent="-228600" algn="l" defTabSz="1066800">
            <a:lnSpc>
              <a:spcPct val="90000"/>
            </a:lnSpc>
            <a:spcBef>
              <a:spcPct val="0"/>
            </a:spcBef>
            <a:spcAft>
              <a:spcPct val="15000"/>
            </a:spcAft>
            <a:buNone/>
          </a:pPr>
          <a:r>
            <a:rPr lang="nl-BE" sz="2400" b="1" kern="1200">
              <a:solidFill>
                <a:schemeClr val="accent3"/>
              </a:solidFill>
              <a:latin typeface="Trebuchet MS"/>
              <a:ea typeface="+mn-ea"/>
              <a:cs typeface="+mn-cs"/>
            </a:rPr>
            <a:t>Belcotax Export</a:t>
          </a:r>
        </a:p>
      </dgm:t>
    </dgm:pt>
    <dgm:pt modelId="{B2D85DC5-8557-4594-9CAC-AB8DEABD7741}" type="parTrans" cxnId="{F7AF4547-6810-42DE-927F-F7512433C0C8}">
      <dgm:prSet/>
      <dgm:spPr/>
      <dgm:t>
        <a:bodyPr/>
        <a:lstStyle/>
        <a:p>
          <a:endParaRPr lang="nl-BE"/>
        </a:p>
      </dgm:t>
    </dgm:pt>
    <dgm:pt modelId="{C77A4B62-3886-43E2-8ACE-1BCBD013369E}" type="sibTrans" cxnId="{F7AF4547-6810-42DE-927F-F7512433C0C8}">
      <dgm:prSet/>
      <dgm:spPr/>
      <dgm:t>
        <a:bodyPr/>
        <a:lstStyle/>
        <a:p>
          <a:endParaRPr lang="nl-BE"/>
        </a:p>
      </dgm:t>
    </dgm:pt>
    <dgm:pt modelId="{FFA7DCED-EAE4-48EC-8D28-EA6F298EEE6E}">
      <dgm:prSet phldrT="[Tekst]"/>
      <dgm:spPr/>
      <dgm:t>
        <a:bodyPr/>
        <a:lstStyle/>
        <a:p>
          <a:r>
            <a:rPr lang="nl-BE"/>
            <a:t>3.</a:t>
          </a:r>
        </a:p>
      </dgm:t>
    </dgm:pt>
    <dgm:pt modelId="{07A91194-E719-4EC5-A223-F12782FB5187}" type="parTrans" cxnId="{C0414191-B5C3-45A9-9AC9-4AF447E18929}">
      <dgm:prSet/>
      <dgm:spPr/>
      <dgm:t>
        <a:bodyPr/>
        <a:lstStyle/>
        <a:p>
          <a:endParaRPr lang="nl-BE"/>
        </a:p>
      </dgm:t>
    </dgm:pt>
    <dgm:pt modelId="{D1E691C9-D505-4831-9517-39609BC8EA01}" type="sibTrans" cxnId="{C0414191-B5C3-45A9-9AC9-4AF447E18929}">
      <dgm:prSet/>
      <dgm:spPr/>
      <dgm:t>
        <a:bodyPr/>
        <a:lstStyle/>
        <a:p>
          <a:endParaRPr lang="nl-BE"/>
        </a:p>
      </dgm:t>
    </dgm:pt>
    <dgm:pt modelId="{1CF7A07A-CDEB-4512-8562-221F94DF53C5}">
      <dgm:prSet phldrT="[Tekst]" custT="1"/>
      <dgm:spPr>
        <a:ln w="28575">
          <a:solidFill>
            <a:schemeClr val="accent4"/>
          </a:solidFill>
        </a:ln>
      </dgm:spPr>
      <dgm:t>
        <a:bodyPr/>
        <a:lstStyle/>
        <a:p>
          <a:pPr marL="228600" lvl="1" indent="-228600" algn="l" defTabSz="1066800">
            <a:lnSpc>
              <a:spcPct val="90000"/>
            </a:lnSpc>
            <a:spcBef>
              <a:spcPct val="0"/>
            </a:spcBef>
            <a:spcAft>
              <a:spcPct val="15000"/>
            </a:spcAft>
            <a:buNone/>
          </a:pPr>
          <a:r>
            <a:rPr lang="nl-BE" sz="2400" b="1" kern="1200">
              <a:solidFill>
                <a:schemeClr val="accent4"/>
              </a:solidFill>
              <a:latin typeface="Trebuchet MS"/>
              <a:ea typeface="+mn-ea"/>
              <a:cs typeface="+mn-cs"/>
            </a:rPr>
            <a:t>Afdrukken</a:t>
          </a:r>
        </a:p>
      </dgm:t>
    </dgm:pt>
    <dgm:pt modelId="{75B0395D-7CA0-4FDB-9978-D4CE8883324E}" type="parTrans" cxnId="{613D9334-F032-4A44-AC8B-49BCA5058B3A}">
      <dgm:prSet/>
      <dgm:spPr/>
      <dgm:t>
        <a:bodyPr/>
        <a:lstStyle/>
        <a:p>
          <a:endParaRPr lang="nl-BE"/>
        </a:p>
      </dgm:t>
    </dgm:pt>
    <dgm:pt modelId="{47BA6B0D-F2FA-4F6F-89CF-5DB0023E8D49}" type="sibTrans" cxnId="{613D9334-F032-4A44-AC8B-49BCA5058B3A}">
      <dgm:prSet/>
      <dgm:spPr/>
      <dgm:t>
        <a:bodyPr/>
        <a:lstStyle/>
        <a:p>
          <a:endParaRPr lang="nl-BE"/>
        </a:p>
      </dgm:t>
    </dgm:pt>
    <dgm:pt modelId="{F72DD979-860E-432D-BC23-A9A47564366D}">
      <dgm:prSet phldrT="[Tekst]"/>
      <dgm:spPr>
        <a:solidFill>
          <a:schemeClr val="accent1"/>
        </a:solidFill>
        <a:ln>
          <a:noFill/>
        </a:ln>
      </dgm:spPr>
      <dgm:t>
        <a:bodyPr/>
        <a:lstStyle/>
        <a:p>
          <a:pPr>
            <a:buNone/>
          </a:pPr>
          <a:r>
            <a:rPr lang="nl-BE"/>
            <a:t>4.</a:t>
          </a:r>
        </a:p>
      </dgm:t>
    </dgm:pt>
    <dgm:pt modelId="{C99DE81A-D4F6-42F8-90EA-9BFBD7707066}" type="parTrans" cxnId="{40C8EED7-EAED-423C-813A-4C8BC8AF999E}">
      <dgm:prSet/>
      <dgm:spPr/>
      <dgm:t>
        <a:bodyPr/>
        <a:lstStyle/>
        <a:p>
          <a:endParaRPr lang="nl-BE"/>
        </a:p>
      </dgm:t>
    </dgm:pt>
    <dgm:pt modelId="{AE9DB88D-AA02-4E9F-8A89-CC28FA927D8F}" type="sibTrans" cxnId="{40C8EED7-EAED-423C-813A-4C8BC8AF999E}">
      <dgm:prSet/>
      <dgm:spPr/>
      <dgm:t>
        <a:bodyPr/>
        <a:lstStyle/>
        <a:p>
          <a:endParaRPr lang="nl-BE"/>
        </a:p>
      </dgm:t>
    </dgm:pt>
    <dgm:pt modelId="{E6B273E6-9E4B-4D9A-BB04-A80B97C1071F}">
      <dgm:prSet phldrT="[Tekst]" custT="1"/>
      <dgm:spPr>
        <a:ln w="28575">
          <a:solidFill>
            <a:schemeClr val="accent1"/>
          </a:solidFill>
        </a:ln>
      </dgm:spPr>
      <dgm:t>
        <a:bodyPr/>
        <a:lstStyle/>
        <a:p>
          <a:pPr marL="228600" lvl="1" indent="-228600" algn="l" defTabSz="1066800">
            <a:lnSpc>
              <a:spcPct val="90000"/>
            </a:lnSpc>
            <a:spcBef>
              <a:spcPct val="0"/>
            </a:spcBef>
            <a:spcAft>
              <a:spcPct val="15000"/>
            </a:spcAft>
            <a:buNone/>
          </a:pPr>
          <a:r>
            <a:rPr lang="nl-BE" sz="2400" b="1" kern="1200">
              <a:solidFill>
                <a:schemeClr val="accent1"/>
              </a:solidFill>
              <a:latin typeface="Trebuchet MS"/>
              <a:ea typeface="+mn-ea"/>
              <a:cs typeface="+mn-cs"/>
            </a:rPr>
            <a:t>Mailen (optioneel)</a:t>
          </a:r>
        </a:p>
      </dgm:t>
    </dgm:pt>
    <dgm:pt modelId="{4162B6C5-0634-46C8-8F80-78DA18B06FCD}" type="parTrans" cxnId="{C7F8D2B6-8688-409B-8E45-EE7F05D72257}">
      <dgm:prSet/>
      <dgm:spPr/>
      <dgm:t>
        <a:bodyPr/>
        <a:lstStyle/>
        <a:p>
          <a:endParaRPr lang="nl-BE"/>
        </a:p>
      </dgm:t>
    </dgm:pt>
    <dgm:pt modelId="{E554DCD5-BBCA-48A2-8784-C7FD87DDCB61}" type="sibTrans" cxnId="{C7F8D2B6-8688-409B-8E45-EE7F05D72257}">
      <dgm:prSet/>
      <dgm:spPr/>
      <dgm:t>
        <a:bodyPr/>
        <a:lstStyle/>
        <a:p>
          <a:endParaRPr lang="nl-BE"/>
        </a:p>
      </dgm:t>
    </dgm:pt>
    <dgm:pt modelId="{328CDD47-C57B-4477-9C8E-B7AB5AF6376D}">
      <dgm:prSet phldrT="[Tekst]"/>
      <dgm:spPr>
        <a:solidFill>
          <a:schemeClr val="accent2"/>
        </a:solidFill>
        <a:ln>
          <a:noFill/>
        </a:ln>
      </dgm:spPr>
      <dgm:t>
        <a:bodyPr/>
        <a:lstStyle/>
        <a:p>
          <a:pPr>
            <a:buNone/>
          </a:pPr>
          <a:r>
            <a:rPr lang="nl-BE"/>
            <a:t>5.</a:t>
          </a:r>
        </a:p>
      </dgm:t>
    </dgm:pt>
    <dgm:pt modelId="{54D98B5B-D0C5-4948-B9B4-57AAEC5C7CB1}" type="parTrans" cxnId="{E23EBD53-B80A-4FED-8FF8-348B828EB37F}">
      <dgm:prSet/>
      <dgm:spPr/>
      <dgm:t>
        <a:bodyPr/>
        <a:lstStyle/>
        <a:p>
          <a:endParaRPr lang="nl-BE"/>
        </a:p>
      </dgm:t>
    </dgm:pt>
    <dgm:pt modelId="{546D59BD-BACA-4901-A344-F972CC7BFFE8}" type="sibTrans" cxnId="{E23EBD53-B80A-4FED-8FF8-348B828EB37F}">
      <dgm:prSet/>
      <dgm:spPr/>
      <dgm:t>
        <a:bodyPr/>
        <a:lstStyle/>
        <a:p>
          <a:endParaRPr lang="nl-BE"/>
        </a:p>
      </dgm:t>
    </dgm:pt>
    <dgm:pt modelId="{0E403413-AFC6-4B33-B58F-641F2C180EFF}">
      <dgm:prSet phldrT="[Tekst]" custT="1"/>
      <dgm:spPr>
        <a:ln w="28575">
          <a:solidFill>
            <a:schemeClr val="accent2"/>
          </a:solidFill>
        </a:ln>
      </dgm:spPr>
      <dgm:t>
        <a:bodyPr/>
        <a:lstStyle/>
        <a:p>
          <a:pPr marL="228600" lvl="1" indent="-228600" algn="l" defTabSz="1066800">
            <a:lnSpc>
              <a:spcPct val="90000"/>
            </a:lnSpc>
            <a:spcBef>
              <a:spcPct val="0"/>
            </a:spcBef>
            <a:spcAft>
              <a:spcPct val="15000"/>
            </a:spcAft>
            <a:buNone/>
          </a:pPr>
          <a:r>
            <a:rPr lang="nl-BE" sz="2400" b="1" kern="1200">
              <a:solidFill>
                <a:schemeClr val="accent2"/>
              </a:solidFill>
              <a:latin typeface="Trebuchet MS"/>
              <a:ea typeface="+mn-ea"/>
              <a:cs typeface="+mn-cs"/>
            </a:rPr>
            <a:t>Export attestnummers</a:t>
          </a:r>
        </a:p>
      </dgm:t>
    </dgm:pt>
    <dgm:pt modelId="{3DE968B2-3082-47B1-8E9F-0C38C00ED1D9}" type="parTrans" cxnId="{B24B49B5-270E-404B-A96B-0A54E28934C7}">
      <dgm:prSet/>
      <dgm:spPr/>
      <dgm:t>
        <a:bodyPr/>
        <a:lstStyle/>
        <a:p>
          <a:endParaRPr lang="nl-BE"/>
        </a:p>
      </dgm:t>
    </dgm:pt>
    <dgm:pt modelId="{14803DF9-497B-48C4-90E0-BBA8FBF3AC8C}" type="sibTrans" cxnId="{B24B49B5-270E-404B-A96B-0A54E28934C7}">
      <dgm:prSet/>
      <dgm:spPr/>
      <dgm:t>
        <a:bodyPr/>
        <a:lstStyle/>
        <a:p>
          <a:endParaRPr lang="nl-BE"/>
        </a:p>
      </dgm:t>
    </dgm:pt>
    <dgm:pt modelId="{88301718-0C07-4B98-A72E-BDB9A2945325}" type="pres">
      <dgm:prSet presAssocID="{4C6624EB-C154-4B25-B17A-81CCFFB53EA3}" presName="linearFlow" presStyleCnt="0">
        <dgm:presLayoutVars>
          <dgm:dir/>
          <dgm:animLvl val="lvl"/>
          <dgm:resizeHandles val="exact"/>
        </dgm:presLayoutVars>
      </dgm:prSet>
      <dgm:spPr/>
    </dgm:pt>
    <dgm:pt modelId="{F3563AFB-6F5F-4A1A-9E82-B217777C4E26}" type="pres">
      <dgm:prSet presAssocID="{F4DF74FF-90A9-48E6-9614-596DF99E79E0}" presName="composite" presStyleCnt="0"/>
      <dgm:spPr/>
    </dgm:pt>
    <dgm:pt modelId="{F6564BB7-D4FF-48EF-9B77-2C584EA1861F}" type="pres">
      <dgm:prSet presAssocID="{F4DF74FF-90A9-48E6-9614-596DF99E79E0}" presName="parentText" presStyleLbl="alignNode1" presStyleIdx="0" presStyleCnt="5">
        <dgm:presLayoutVars>
          <dgm:chMax val="1"/>
          <dgm:bulletEnabled val="1"/>
        </dgm:presLayoutVars>
      </dgm:prSet>
      <dgm:spPr/>
    </dgm:pt>
    <dgm:pt modelId="{4A676221-8318-4281-BC31-DBD98E47239E}" type="pres">
      <dgm:prSet presAssocID="{F4DF74FF-90A9-48E6-9614-596DF99E79E0}" presName="descendantText" presStyleLbl="alignAcc1" presStyleIdx="0" presStyleCnt="5">
        <dgm:presLayoutVars>
          <dgm:bulletEnabled val="1"/>
        </dgm:presLayoutVars>
      </dgm:prSet>
      <dgm:spPr/>
    </dgm:pt>
    <dgm:pt modelId="{F646D8B0-1A52-4015-B528-CC10389B4B73}" type="pres">
      <dgm:prSet presAssocID="{5191CB86-AC81-43E5-BF67-4D47CEBACE29}" presName="sp" presStyleCnt="0"/>
      <dgm:spPr/>
    </dgm:pt>
    <dgm:pt modelId="{DB1F4535-4072-4620-B529-13AEA6E5F7B7}" type="pres">
      <dgm:prSet presAssocID="{B85E19E3-926F-4F3E-82CB-DCF9298E277F}" presName="composite" presStyleCnt="0"/>
      <dgm:spPr/>
    </dgm:pt>
    <dgm:pt modelId="{43453FB2-B0B0-4A6F-8CE3-B90C378689A5}" type="pres">
      <dgm:prSet presAssocID="{B85E19E3-926F-4F3E-82CB-DCF9298E277F}" presName="parentText" presStyleLbl="alignNode1" presStyleIdx="1" presStyleCnt="5">
        <dgm:presLayoutVars>
          <dgm:chMax val="1"/>
          <dgm:bulletEnabled val="1"/>
        </dgm:presLayoutVars>
      </dgm:prSet>
      <dgm:spPr/>
    </dgm:pt>
    <dgm:pt modelId="{2089DAE5-5024-4EDC-9206-91DAB3EAEF9A}" type="pres">
      <dgm:prSet presAssocID="{B85E19E3-926F-4F3E-82CB-DCF9298E277F}" presName="descendantText" presStyleLbl="alignAcc1" presStyleIdx="1" presStyleCnt="5">
        <dgm:presLayoutVars>
          <dgm:bulletEnabled val="1"/>
        </dgm:presLayoutVars>
      </dgm:prSet>
      <dgm:spPr/>
    </dgm:pt>
    <dgm:pt modelId="{A81F284E-4CF1-4BC1-8951-D23588E3C934}" type="pres">
      <dgm:prSet presAssocID="{EEE0FBBC-0427-4368-9EF1-545B5D40348C}" presName="sp" presStyleCnt="0"/>
      <dgm:spPr/>
    </dgm:pt>
    <dgm:pt modelId="{556C1A40-550A-4354-807C-656606BB006B}" type="pres">
      <dgm:prSet presAssocID="{FFA7DCED-EAE4-48EC-8D28-EA6F298EEE6E}" presName="composite" presStyleCnt="0"/>
      <dgm:spPr/>
    </dgm:pt>
    <dgm:pt modelId="{571499F6-62C0-4E57-A782-6A4FFAD4BFEF}" type="pres">
      <dgm:prSet presAssocID="{FFA7DCED-EAE4-48EC-8D28-EA6F298EEE6E}" presName="parentText" presStyleLbl="alignNode1" presStyleIdx="2" presStyleCnt="5">
        <dgm:presLayoutVars>
          <dgm:chMax val="1"/>
          <dgm:bulletEnabled val="1"/>
        </dgm:presLayoutVars>
      </dgm:prSet>
      <dgm:spPr/>
    </dgm:pt>
    <dgm:pt modelId="{501900BD-3BF5-4F99-A6E3-6C2DF8D35E36}" type="pres">
      <dgm:prSet presAssocID="{FFA7DCED-EAE4-48EC-8D28-EA6F298EEE6E}" presName="descendantText" presStyleLbl="alignAcc1" presStyleIdx="2" presStyleCnt="5">
        <dgm:presLayoutVars>
          <dgm:bulletEnabled val="1"/>
        </dgm:presLayoutVars>
      </dgm:prSet>
      <dgm:spPr/>
    </dgm:pt>
    <dgm:pt modelId="{5ECC5B72-6A0C-4C22-B847-1C47DE0EA0C6}" type="pres">
      <dgm:prSet presAssocID="{D1E691C9-D505-4831-9517-39609BC8EA01}" presName="sp" presStyleCnt="0"/>
      <dgm:spPr/>
    </dgm:pt>
    <dgm:pt modelId="{57838700-C33C-4658-8363-AF4A22480E8C}" type="pres">
      <dgm:prSet presAssocID="{F72DD979-860E-432D-BC23-A9A47564366D}" presName="composite" presStyleCnt="0"/>
      <dgm:spPr/>
    </dgm:pt>
    <dgm:pt modelId="{37AF4265-17C9-4944-A85C-99755E4E5773}" type="pres">
      <dgm:prSet presAssocID="{F72DD979-860E-432D-BC23-A9A47564366D}" presName="parentText" presStyleLbl="alignNode1" presStyleIdx="3" presStyleCnt="5">
        <dgm:presLayoutVars>
          <dgm:chMax val="1"/>
          <dgm:bulletEnabled val="1"/>
        </dgm:presLayoutVars>
      </dgm:prSet>
      <dgm:spPr/>
    </dgm:pt>
    <dgm:pt modelId="{261845FB-82BE-464A-A015-71C6EB0BF18E}" type="pres">
      <dgm:prSet presAssocID="{F72DD979-860E-432D-BC23-A9A47564366D}" presName="descendantText" presStyleLbl="alignAcc1" presStyleIdx="3" presStyleCnt="5">
        <dgm:presLayoutVars>
          <dgm:bulletEnabled val="1"/>
        </dgm:presLayoutVars>
      </dgm:prSet>
      <dgm:spPr/>
    </dgm:pt>
    <dgm:pt modelId="{5FC13C93-FB52-49C6-AEBD-BF072335A9F1}" type="pres">
      <dgm:prSet presAssocID="{AE9DB88D-AA02-4E9F-8A89-CC28FA927D8F}" presName="sp" presStyleCnt="0"/>
      <dgm:spPr/>
    </dgm:pt>
    <dgm:pt modelId="{EEBAC488-84F1-455F-9208-B83BDFC3DF1A}" type="pres">
      <dgm:prSet presAssocID="{328CDD47-C57B-4477-9C8E-B7AB5AF6376D}" presName="composite" presStyleCnt="0"/>
      <dgm:spPr/>
    </dgm:pt>
    <dgm:pt modelId="{E5B618B9-F2F5-4286-B93A-506EA595D213}" type="pres">
      <dgm:prSet presAssocID="{328CDD47-C57B-4477-9C8E-B7AB5AF6376D}" presName="parentText" presStyleLbl="alignNode1" presStyleIdx="4" presStyleCnt="5">
        <dgm:presLayoutVars>
          <dgm:chMax val="1"/>
          <dgm:bulletEnabled val="1"/>
        </dgm:presLayoutVars>
      </dgm:prSet>
      <dgm:spPr/>
    </dgm:pt>
    <dgm:pt modelId="{92515B4F-8BBB-438A-9602-5DBBC874D942}" type="pres">
      <dgm:prSet presAssocID="{328CDD47-C57B-4477-9C8E-B7AB5AF6376D}" presName="descendantText" presStyleLbl="alignAcc1" presStyleIdx="4" presStyleCnt="5">
        <dgm:presLayoutVars>
          <dgm:bulletEnabled val="1"/>
        </dgm:presLayoutVars>
      </dgm:prSet>
      <dgm:spPr/>
    </dgm:pt>
  </dgm:ptLst>
  <dgm:cxnLst>
    <dgm:cxn modelId="{BFA56409-4FC5-486C-BD90-610A259EEA31}" type="presOf" srcId="{4C6624EB-C154-4B25-B17A-81CCFFB53EA3}" destId="{88301718-0C07-4B98-A72E-BDB9A2945325}" srcOrd="0" destOrd="0" presId="urn:microsoft.com/office/officeart/2005/8/layout/chevron2"/>
    <dgm:cxn modelId="{51AEBC0F-B295-404B-B6C7-8E3BD8553BB6}" srcId="{4C6624EB-C154-4B25-B17A-81CCFFB53EA3}" destId="{F4DF74FF-90A9-48E6-9614-596DF99E79E0}" srcOrd="0" destOrd="0" parTransId="{664C6849-FF15-4DF6-93BD-00A032F44398}" sibTransId="{5191CB86-AC81-43E5-BF67-4D47CEBACE29}"/>
    <dgm:cxn modelId="{E2E4F213-FC5A-40F1-A402-765E83676FDB}" type="presOf" srcId="{0E403413-AFC6-4B33-B58F-641F2C180EFF}" destId="{92515B4F-8BBB-438A-9602-5DBBC874D942}" srcOrd="0" destOrd="0" presId="urn:microsoft.com/office/officeart/2005/8/layout/chevron2"/>
    <dgm:cxn modelId="{613D9334-F032-4A44-AC8B-49BCA5058B3A}" srcId="{FFA7DCED-EAE4-48EC-8D28-EA6F298EEE6E}" destId="{1CF7A07A-CDEB-4512-8562-221F94DF53C5}" srcOrd="0" destOrd="0" parTransId="{75B0395D-7CA0-4FDB-9978-D4CE8883324E}" sibTransId="{47BA6B0D-F2FA-4F6F-89CF-5DB0023E8D49}"/>
    <dgm:cxn modelId="{CBD0CF40-BA95-404B-A908-CF72BCE8D634}" type="presOf" srcId="{328CDD47-C57B-4477-9C8E-B7AB5AF6376D}" destId="{E5B618B9-F2F5-4286-B93A-506EA595D213}" srcOrd="0" destOrd="0" presId="urn:microsoft.com/office/officeart/2005/8/layout/chevron2"/>
    <dgm:cxn modelId="{9069825F-A6B5-488C-8AB3-DDEA3B5F0DFA}" type="presOf" srcId="{45396AD7-82FE-4110-B6DA-A15E0B5658EF}" destId="{4A676221-8318-4281-BC31-DBD98E47239E}" srcOrd="0" destOrd="0" presId="urn:microsoft.com/office/officeart/2005/8/layout/chevron2"/>
    <dgm:cxn modelId="{F7AF4547-6810-42DE-927F-F7512433C0C8}" srcId="{B85E19E3-926F-4F3E-82CB-DCF9298E277F}" destId="{986C24D3-0754-4ED7-9915-5890D49A1A88}" srcOrd="0" destOrd="0" parTransId="{B2D85DC5-8557-4594-9CAC-AB8DEABD7741}" sibTransId="{C77A4B62-3886-43E2-8ACE-1BCBD013369E}"/>
    <dgm:cxn modelId="{FA730B50-EF6E-4453-B123-8B5A87D03FFB}" srcId="{4C6624EB-C154-4B25-B17A-81CCFFB53EA3}" destId="{B85E19E3-926F-4F3E-82CB-DCF9298E277F}" srcOrd="1" destOrd="0" parTransId="{CC418201-2C51-48FF-AABF-E810DF85F00A}" sibTransId="{EEE0FBBC-0427-4368-9EF1-545B5D40348C}"/>
    <dgm:cxn modelId="{E23EBD53-B80A-4FED-8FF8-348B828EB37F}" srcId="{4C6624EB-C154-4B25-B17A-81CCFFB53EA3}" destId="{328CDD47-C57B-4477-9C8E-B7AB5AF6376D}" srcOrd="4" destOrd="0" parTransId="{54D98B5B-D0C5-4948-B9B4-57AAEC5C7CB1}" sibTransId="{546D59BD-BACA-4901-A344-F972CC7BFFE8}"/>
    <dgm:cxn modelId="{57DD6574-30DF-4447-ADA9-46F4FFF4F13A}" type="presOf" srcId="{E6B273E6-9E4B-4D9A-BB04-A80B97C1071F}" destId="{261845FB-82BE-464A-A015-71C6EB0BF18E}" srcOrd="0" destOrd="0" presId="urn:microsoft.com/office/officeart/2005/8/layout/chevron2"/>
    <dgm:cxn modelId="{9A9E3184-A1B6-4E6E-A242-0BE68317AB56}" type="presOf" srcId="{B85E19E3-926F-4F3E-82CB-DCF9298E277F}" destId="{43453FB2-B0B0-4A6F-8CE3-B90C378689A5}" srcOrd="0" destOrd="0" presId="urn:microsoft.com/office/officeart/2005/8/layout/chevron2"/>
    <dgm:cxn modelId="{C0414191-B5C3-45A9-9AC9-4AF447E18929}" srcId="{4C6624EB-C154-4B25-B17A-81CCFFB53EA3}" destId="{FFA7DCED-EAE4-48EC-8D28-EA6F298EEE6E}" srcOrd="2" destOrd="0" parTransId="{07A91194-E719-4EC5-A223-F12782FB5187}" sibTransId="{D1E691C9-D505-4831-9517-39609BC8EA01}"/>
    <dgm:cxn modelId="{5BC10FB2-DB85-4B91-8BAA-33DC0EF13FD2}" type="presOf" srcId="{F72DD979-860E-432D-BC23-A9A47564366D}" destId="{37AF4265-17C9-4944-A85C-99755E4E5773}" srcOrd="0" destOrd="0" presId="urn:microsoft.com/office/officeart/2005/8/layout/chevron2"/>
    <dgm:cxn modelId="{174465B4-0A01-4C67-92F6-2A433ADBAC3B}" type="presOf" srcId="{1CF7A07A-CDEB-4512-8562-221F94DF53C5}" destId="{501900BD-3BF5-4F99-A6E3-6C2DF8D35E36}" srcOrd="0" destOrd="0" presId="urn:microsoft.com/office/officeart/2005/8/layout/chevron2"/>
    <dgm:cxn modelId="{B24B49B5-270E-404B-A96B-0A54E28934C7}" srcId="{328CDD47-C57B-4477-9C8E-B7AB5AF6376D}" destId="{0E403413-AFC6-4B33-B58F-641F2C180EFF}" srcOrd="0" destOrd="0" parTransId="{3DE968B2-3082-47B1-8E9F-0C38C00ED1D9}" sibTransId="{14803DF9-497B-48C4-90E0-BBA8FBF3AC8C}"/>
    <dgm:cxn modelId="{C7F8D2B6-8688-409B-8E45-EE7F05D72257}" srcId="{F72DD979-860E-432D-BC23-A9A47564366D}" destId="{E6B273E6-9E4B-4D9A-BB04-A80B97C1071F}" srcOrd="0" destOrd="0" parTransId="{4162B6C5-0634-46C8-8F80-78DA18B06FCD}" sibTransId="{E554DCD5-BBCA-48A2-8784-C7FD87DDCB61}"/>
    <dgm:cxn modelId="{8B52BEC6-B105-4713-8659-264971CEA0C5}" srcId="{F4DF74FF-90A9-48E6-9614-596DF99E79E0}" destId="{45396AD7-82FE-4110-B6DA-A15E0B5658EF}" srcOrd="0" destOrd="0" parTransId="{C098C2E0-1DB3-49F3-8FD2-C2D3C502BFC5}" sibTransId="{66E91FBC-4A97-4703-9BF3-00A9BDE96149}"/>
    <dgm:cxn modelId="{7F43ACCD-8F02-4A73-9EEB-717108979FDC}" type="presOf" srcId="{FFA7DCED-EAE4-48EC-8D28-EA6F298EEE6E}" destId="{571499F6-62C0-4E57-A782-6A4FFAD4BFEF}" srcOrd="0" destOrd="0" presId="urn:microsoft.com/office/officeart/2005/8/layout/chevron2"/>
    <dgm:cxn modelId="{40C8EED7-EAED-423C-813A-4C8BC8AF999E}" srcId="{4C6624EB-C154-4B25-B17A-81CCFFB53EA3}" destId="{F72DD979-860E-432D-BC23-A9A47564366D}" srcOrd="3" destOrd="0" parTransId="{C99DE81A-D4F6-42F8-90EA-9BFBD7707066}" sibTransId="{AE9DB88D-AA02-4E9F-8A89-CC28FA927D8F}"/>
    <dgm:cxn modelId="{2D8868DB-364C-4C81-A574-AFC179889674}" type="presOf" srcId="{F4DF74FF-90A9-48E6-9614-596DF99E79E0}" destId="{F6564BB7-D4FF-48EF-9B77-2C584EA1861F}" srcOrd="0" destOrd="0" presId="urn:microsoft.com/office/officeart/2005/8/layout/chevron2"/>
    <dgm:cxn modelId="{D9412FFF-14A5-4D5F-98AF-4FB9F294E8C4}" type="presOf" srcId="{986C24D3-0754-4ED7-9915-5890D49A1A88}" destId="{2089DAE5-5024-4EDC-9206-91DAB3EAEF9A}" srcOrd="0" destOrd="0" presId="urn:microsoft.com/office/officeart/2005/8/layout/chevron2"/>
    <dgm:cxn modelId="{C6FE6CE4-5E70-4DC3-8E37-9686D1201C15}" type="presParOf" srcId="{88301718-0C07-4B98-A72E-BDB9A2945325}" destId="{F3563AFB-6F5F-4A1A-9E82-B217777C4E26}" srcOrd="0" destOrd="0" presId="urn:microsoft.com/office/officeart/2005/8/layout/chevron2"/>
    <dgm:cxn modelId="{A2F67128-AD4E-44A0-91E7-121322E3A38D}" type="presParOf" srcId="{F3563AFB-6F5F-4A1A-9E82-B217777C4E26}" destId="{F6564BB7-D4FF-48EF-9B77-2C584EA1861F}" srcOrd="0" destOrd="0" presId="urn:microsoft.com/office/officeart/2005/8/layout/chevron2"/>
    <dgm:cxn modelId="{A9F67688-23DE-4E3C-96F2-B96EFEAA0695}" type="presParOf" srcId="{F3563AFB-6F5F-4A1A-9E82-B217777C4E26}" destId="{4A676221-8318-4281-BC31-DBD98E47239E}" srcOrd="1" destOrd="0" presId="urn:microsoft.com/office/officeart/2005/8/layout/chevron2"/>
    <dgm:cxn modelId="{B94CB14E-5B65-4EE0-9864-F0919F425815}" type="presParOf" srcId="{88301718-0C07-4B98-A72E-BDB9A2945325}" destId="{F646D8B0-1A52-4015-B528-CC10389B4B73}" srcOrd="1" destOrd="0" presId="urn:microsoft.com/office/officeart/2005/8/layout/chevron2"/>
    <dgm:cxn modelId="{4A8AFACB-1086-442D-865D-9FA20697B21F}" type="presParOf" srcId="{88301718-0C07-4B98-A72E-BDB9A2945325}" destId="{DB1F4535-4072-4620-B529-13AEA6E5F7B7}" srcOrd="2" destOrd="0" presId="urn:microsoft.com/office/officeart/2005/8/layout/chevron2"/>
    <dgm:cxn modelId="{2CB007EC-7B9C-40DE-83DB-779ADE171020}" type="presParOf" srcId="{DB1F4535-4072-4620-B529-13AEA6E5F7B7}" destId="{43453FB2-B0B0-4A6F-8CE3-B90C378689A5}" srcOrd="0" destOrd="0" presId="urn:microsoft.com/office/officeart/2005/8/layout/chevron2"/>
    <dgm:cxn modelId="{200D14C4-F86D-49A5-BAC7-82557A942815}" type="presParOf" srcId="{DB1F4535-4072-4620-B529-13AEA6E5F7B7}" destId="{2089DAE5-5024-4EDC-9206-91DAB3EAEF9A}" srcOrd="1" destOrd="0" presId="urn:microsoft.com/office/officeart/2005/8/layout/chevron2"/>
    <dgm:cxn modelId="{6CA49762-DCCF-4C21-B5E5-78F0792099A6}" type="presParOf" srcId="{88301718-0C07-4B98-A72E-BDB9A2945325}" destId="{A81F284E-4CF1-4BC1-8951-D23588E3C934}" srcOrd="3" destOrd="0" presId="urn:microsoft.com/office/officeart/2005/8/layout/chevron2"/>
    <dgm:cxn modelId="{D5AAF47A-9C2A-473C-9FBC-4D146BA66FDB}" type="presParOf" srcId="{88301718-0C07-4B98-A72E-BDB9A2945325}" destId="{556C1A40-550A-4354-807C-656606BB006B}" srcOrd="4" destOrd="0" presId="urn:microsoft.com/office/officeart/2005/8/layout/chevron2"/>
    <dgm:cxn modelId="{0D7347F3-AB00-4126-80D7-96237DBAB95C}" type="presParOf" srcId="{556C1A40-550A-4354-807C-656606BB006B}" destId="{571499F6-62C0-4E57-A782-6A4FFAD4BFEF}" srcOrd="0" destOrd="0" presId="urn:microsoft.com/office/officeart/2005/8/layout/chevron2"/>
    <dgm:cxn modelId="{CB02BC53-E033-458D-9417-36E59F065422}" type="presParOf" srcId="{556C1A40-550A-4354-807C-656606BB006B}" destId="{501900BD-3BF5-4F99-A6E3-6C2DF8D35E36}" srcOrd="1" destOrd="0" presId="urn:microsoft.com/office/officeart/2005/8/layout/chevron2"/>
    <dgm:cxn modelId="{58DEF382-F88C-48A7-8140-A5DB1C9792D8}" type="presParOf" srcId="{88301718-0C07-4B98-A72E-BDB9A2945325}" destId="{5ECC5B72-6A0C-4C22-B847-1C47DE0EA0C6}" srcOrd="5" destOrd="0" presId="urn:microsoft.com/office/officeart/2005/8/layout/chevron2"/>
    <dgm:cxn modelId="{6AB0902F-D126-4592-A184-2AB92A49887F}" type="presParOf" srcId="{88301718-0C07-4B98-A72E-BDB9A2945325}" destId="{57838700-C33C-4658-8363-AF4A22480E8C}" srcOrd="6" destOrd="0" presId="urn:microsoft.com/office/officeart/2005/8/layout/chevron2"/>
    <dgm:cxn modelId="{3FFC1892-8568-40A3-9712-616DEC236ED2}" type="presParOf" srcId="{57838700-C33C-4658-8363-AF4A22480E8C}" destId="{37AF4265-17C9-4944-A85C-99755E4E5773}" srcOrd="0" destOrd="0" presId="urn:microsoft.com/office/officeart/2005/8/layout/chevron2"/>
    <dgm:cxn modelId="{E59A5C48-6765-4EF8-8A83-A5EABE2E3F80}" type="presParOf" srcId="{57838700-C33C-4658-8363-AF4A22480E8C}" destId="{261845FB-82BE-464A-A015-71C6EB0BF18E}" srcOrd="1" destOrd="0" presId="urn:microsoft.com/office/officeart/2005/8/layout/chevron2"/>
    <dgm:cxn modelId="{1DC4F4A9-E13E-4D10-B19B-859905A971E8}" type="presParOf" srcId="{88301718-0C07-4B98-A72E-BDB9A2945325}" destId="{5FC13C93-FB52-49C6-AEBD-BF072335A9F1}" srcOrd="7" destOrd="0" presId="urn:microsoft.com/office/officeart/2005/8/layout/chevron2"/>
    <dgm:cxn modelId="{247DCE48-91F1-4B5E-B9B6-54A884F4017F}" type="presParOf" srcId="{88301718-0C07-4B98-A72E-BDB9A2945325}" destId="{EEBAC488-84F1-455F-9208-B83BDFC3DF1A}" srcOrd="8" destOrd="0" presId="urn:microsoft.com/office/officeart/2005/8/layout/chevron2"/>
    <dgm:cxn modelId="{5AAA4A21-A695-44E0-8CE5-EB9ECA92A7A7}" type="presParOf" srcId="{EEBAC488-84F1-455F-9208-B83BDFC3DF1A}" destId="{E5B618B9-F2F5-4286-B93A-506EA595D213}" srcOrd="0" destOrd="0" presId="urn:microsoft.com/office/officeart/2005/8/layout/chevron2"/>
    <dgm:cxn modelId="{F98C470D-B981-43BE-A51F-7D4B78054F32}" type="presParOf" srcId="{EEBAC488-84F1-455F-9208-B83BDFC3DF1A}" destId="{92515B4F-8BBB-438A-9602-5DBBC874D94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64BB7-D4FF-48EF-9B77-2C584EA1861F}">
      <dsp:nvSpPr>
        <dsp:cNvPr id="0" name=""/>
        <dsp:cNvSpPr/>
      </dsp:nvSpPr>
      <dsp:spPr>
        <a:xfrm rot="5400000">
          <a:off x="-117613" y="117826"/>
          <a:ext cx="784089" cy="548862"/>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BE" sz="1600" kern="1200"/>
            <a:t>1.</a:t>
          </a:r>
        </a:p>
      </dsp:txBody>
      <dsp:txXfrm rot="-5400000">
        <a:off x="1" y="274643"/>
        <a:ext cx="548862" cy="235227"/>
      </dsp:txXfrm>
    </dsp:sp>
    <dsp:sp modelId="{4A676221-8318-4281-BC31-DBD98E47239E}">
      <dsp:nvSpPr>
        <dsp:cNvPr id="0" name=""/>
        <dsp:cNvSpPr/>
      </dsp:nvSpPr>
      <dsp:spPr>
        <a:xfrm rot="5400000">
          <a:off x="3006107" y="-2457031"/>
          <a:ext cx="509657" cy="5424148"/>
        </a:xfrm>
        <a:prstGeom prst="round2SameRect">
          <a:avLst/>
        </a:prstGeom>
        <a:solidFill>
          <a:schemeClr val="lt1">
            <a:alpha val="90000"/>
            <a:hueOff val="0"/>
            <a:satOff val="0"/>
            <a:lumOff val="0"/>
            <a:alphaOff val="0"/>
          </a:schemeClr>
        </a:solidFill>
        <a:ln w="28575"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nl-BE" sz="2400" b="1" kern="1200">
              <a:solidFill>
                <a:schemeClr val="accent2"/>
              </a:solidFill>
            </a:rPr>
            <a:t>Excel Export</a:t>
          </a:r>
        </a:p>
      </dsp:txBody>
      <dsp:txXfrm rot="-5400000">
        <a:off x="548862" y="25093"/>
        <a:ext cx="5399269" cy="459899"/>
      </dsp:txXfrm>
    </dsp:sp>
    <dsp:sp modelId="{43453FB2-B0B0-4A6F-8CE3-B90C378689A5}">
      <dsp:nvSpPr>
        <dsp:cNvPr id="0" name=""/>
        <dsp:cNvSpPr/>
      </dsp:nvSpPr>
      <dsp:spPr>
        <a:xfrm rot="5400000">
          <a:off x="-117613" y="779504"/>
          <a:ext cx="784089" cy="548862"/>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BE" sz="1600" kern="1200"/>
            <a:t>2.</a:t>
          </a:r>
        </a:p>
      </dsp:txBody>
      <dsp:txXfrm rot="-5400000">
        <a:off x="1" y="936321"/>
        <a:ext cx="548862" cy="235227"/>
      </dsp:txXfrm>
    </dsp:sp>
    <dsp:sp modelId="{2089DAE5-5024-4EDC-9206-91DAB3EAEF9A}">
      <dsp:nvSpPr>
        <dsp:cNvPr id="0" name=""/>
        <dsp:cNvSpPr/>
      </dsp:nvSpPr>
      <dsp:spPr>
        <a:xfrm rot="5400000">
          <a:off x="3006107" y="-1795353"/>
          <a:ext cx="509657" cy="5424148"/>
        </a:xfrm>
        <a:prstGeom prst="round2SameRect">
          <a:avLst/>
        </a:prstGeom>
        <a:solidFill>
          <a:schemeClr val="lt1">
            <a:alpha val="90000"/>
            <a:hueOff val="0"/>
            <a:satOff val="0"/>
            <a:lumOff val="0"/>
            <a:alphaOff val="0"/>
          </a:schemeClr>
        </a:solidFill>
        <a:ln w="28575"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nl-BE" sz="2400" b="1" kern="1200">
              <a:solidFill>
                <a:schemeClr val="accent3"/>
              </a:solidFill>
              <a:latin typeface="Trebuchet MS"/>
              <a:ea typeface="+mn-ea"/>
              <a:cs typeface="+mn-cs"/>
            </a:rPr>
            <a:t>Belcotax Export</a:t>
          </a:r>
        </a:p>
      </dsp:txBody>
      <dsp:txXfrm rot="-5400000">
        <a:off x="548862" y="686771"/>
        <a:ext cx="5399269" cy="459899"/>
      </dsp:txXfrm>
    </dsp:sp>
    <dsp:sp modelId="{571499F6-62C0-4E57-A782-6A4FFAD4BFEF}">
      <dsp:nvSpPr>
        <dsp:cNvPr id="0" name=""/>
        <dsp:cNvSpPr/>
      </dsp:nvSpPr>
      <dsp:spPr>
        <a:xfrm rot="5400000">
          <a:off x="-117613" y="1441182"/>
          <a:ext cx="784089" cy="548862"/>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BE" sz="1600" kern="1200"/>
            <a:t>3.</a:t>
          </a:r>
        </a:p>
      </dsp:txBody>
      <dsp:txXfrm rot="-5400000">
        <a:off x="1" y="1597999"/>
        <a:ext cx="548862" cy="235227"/>
      </dsp:txXfrm>
    </dsp:sp>
    <dsp:sp modelId="{501900BD-3BF5-4F99-A6E3-6C2DF8D35E36}">
      <dsp:nvSpPr>
        <dsp:cNvPr id="0" name=""/>
        <dsp:cNvSpPr/>
      </dsp:nvSpPr>
      <dsp:spPr>
        <a:xfrm rot="5400000">
          <a:off x="3006107" y="-1133675"/>
          <a:ext cx="509657" cy="5424148"/>
        </a:xfrm>
        <a:prstGeom prst="round2SameRect">
          <a:avLst/>
        </a:prstGeom>
        <a:solidFill>
          <a:schemeClr val="lt1">
            <a:alpha val="90000"/>
            <a:hueOff val="0"/>
            <a:satOff val="0"/>
            <a:lumOff val="0"/>
            <a:alphaOff val="0"/>
          </a:schemeClr>
        </a:solidFill>
        <a:ln w="28575"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nl-BE" sz="2400" b="1" kern="1200">
              <a:solidFill>
                <a:schemeClr val="accent4"/>
              </a:solidFill>
              <a:latin typeface="Trebuchet MS"/>
              <a:ea typeface="+mn-ea"/>
              <a:cs typeface="+mn-cs"/>
            </a:rPr>
            <a:t>Afdrukken</a:t>
          </a:r>
        </a:p>
      </dsp:txBody>
      <dsp:txXfrm rot="-5400000">
        <a:off x="548862" y="1348449"/>
        <a:ext cx="5399269" cy="459899"/>
      </dsp:txXfrm>
    </dsp:sp>
    <dsp:sp modelId="{37AF4265-17C9-4944-A85C-99755E4E5773}">
      <dsp:nvSpPr>
        <dsp:cNvPr id="0" name=""/>
        <dsp:cNvSpPr/>
      </dsp:nvSpPr>
      <dsp:spPr>
        <a:xfrm rot="5400000">
          <a:off x="-117613" y="2102860"/>
          <a:ext cx="784089" cy="548862"/>
        </a:xfrm>
        <a:prstGeom prst="chevron">
          <a:avLst/>
        </a:prstGeom>
        <a:solidFill>
          <a:schemeClr val="accent1"/>
        </a:solidFill>
        <a:ln w="12700" cap="flat" cmpd="sng" algn="ctr">
          <a:no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BE" sz="1600" kern="1200"/>
            <a:t>4.</a:t>
          </a:r>
        </a:p>
      </dsp:txBody>
      <dsp:txXfrm rot="-5400000">
        <a:off x="1" y="2259677"/>
        <a:ext cx="548862" cy="235227"/>
      </dsp:txXfrm>
    </dsp:sp>
    <dsp:sp modelId="{261845FB-82BE-464A-A015-71C6EB0BF18E}">
      <dsp:nvSpPr>
        <dsp:cNvPr id="0" name=""/>
        <dsp:cNvSpPr/>
      </dsp:nvSpPr>
      <dsp:spPr>
        <a:xfrm rot="5400000">
          <a:off x="3006107" y="-471997"/>
          <a:ext cx="509657" cy="5424148"/>
        </a:xfrm>
        <a:prstGeom prst="round2SameRect">
          <a:avLst/>
        </a:prstGeom>
        <a:solidFill>
          <a:schemeClr val="lt1">
            <a:alpha val="90000"/>
            <a:hueOff val="0"/>
            <a:satOff val="0"/>
            <a:lumOff val="0"/>
            <a:alphaOff val="0"/>
          </a:schemeClr>
        </a:solidFill>
        <a:ln w="28575"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nl-BE" sz="2400" b="1" kern="1200">
              <a:solidFill>
                <a:schemeClr val="accent1"/>
              </a:solidFill>
              <a:latin typeface="Trebuchet MS"/>
              <a:ea typeface="+mn-ea"/>
              <a:cs typeface="+mn-cs"/>
            </a:rPr>
            <a:t>Mailen (optioneel)</a:t>
          </a:r>
        </a:p>
      </dsp:txBody>
      <dsp:txXfrm rot="-5400000">
        <a:off x="548862" y="2010127"/>
        <a:ext cx="5399269" cy="459899"/>
      </dsp:txXfrm>
    </dsp:sp>
    <dsp:sp modelId="{E5B618B9-F2F5-4286-B93A-506EA595D213}">
      <dsp:nvSpPr>
        <dsp:cNvPr id="0" name=""/>
        <dsp:cNvSpPr/>
      </dsp:nvSpPr>
      <dsp:spPr>
        <a:xfrm rot="5400000">
          <a:off x="-117613" y="2764538"/>
          <a:ext cx="784089" cy="548862"/>
        </a:xfrm>
        <a:prstGeom prst="chevron">
          <a:avLst/>
        </a:prstGeom>
        <a:solidFill>
          <a:schemeClr val="accent2"/>
        </a:solidFill>
        <a:ln w="12700" cap="flat" cmpd="sng" algn="ctr">
          <a:no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nl-BE" sz="1600" kern="1200"/>
            <a:t>5.</a:t>
          </a:r>
        </a:p>
      </dsp:txBody>
      <dsp:txXfrm rot="-5400000">
        <a:off x="1" y="2921355"/>
        <a:ext cx="548862" cy="235227"/>
      </dsp:txXfrm>
    </dsp:sp>
    <dsp:sp modelId="{92515B4F-8BBB-438A-9602-5DBBC874D942}">
      <dsp:nvSpPr>
        <dsp:cNvPr id="0" name=""/>
        <dsp:cNvSpPr/>
      </dsp:nvSpPr>
      <dsp:spPr>
        <a:xfrm rot="5400000">
          <a:off x="3006107" y="189680"/>
          <a:ext cx="509657" cy="5424148"/>
        </a:xfrm>
        <a:prstGeom prst="round2SameRect">
          <a:avLst/>
        </a:prstGeom>
        <a:solidFill>
          <a:schemeClr val="lt1">
            <a:alpha val="90000"/>
            <a:hueOff val="0"/>
            <a:satOff val="0"/>
            <a:lumOff val="0"/>
            <a:alphaOff val="0"/>
          </a:schemeClr>
        </a:solidFill>
        <a:ln w="28575"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None/>
          </a:pPr>
          <a:r>
            <a:rPr lang="nl-BE" sz="2400" b="1" kern="1200">
              <a:solidFill>
                <a:schemeClr val="accent2"/>
              </a:solidFill>
              <a:latin typeface="Trebuchet MS"/>
              <a:ea typeface="+mn-ea"/>
              <a:cs typeface="+mn-cs"/>
            </a:rPr>
            <a:t>Export attestnummers</a:t>
          </a:r>
        </a:p>
      </dsp:txBody>
      <dsp:txXfrm rot="-5400000">
        <a:off x="548862" y="2671805"/>
        <a:ext cx="5399269" cy="45989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85558" cy="502834"/>
          </a:xfrm>
          <a:prstGeom prst="rect">
            <a:avLst/>
          </a:prstGeom>
        </p:spPr>
        <p:txBody>
          <a:bodyPr vert="horz" lIns="96617" tIns="48309" rIns="96617" bIns="48309" rtlCol="0"/>
          <a:lstStyle>
            <a:lvl1pPr algn="l">
              <a:defRPr sz="1300"/>
            </a:lvl1pPr>
          </a:lstStyle>
          <a:p>
            <a:endParaRPr lang="en-US"/>
          </a:p>
        </p:txBody>
      </p:sp>
      <p:sp>
        <p:nvSpPr>
          <p:cNvPr id="3" name="Date Placeholder 2"/>
          <p:cNvSpPr>
            <a:spLocks noGrp="1"/>
          </p:cNvSpPr>
          <p:nvPr>
            <p:ph type="dt" idx="1"/>
          </p:nvPr>
        </p:nvSpPr>
        <p:spPr>
          <a:xfrm>
            <a:off x="3902598" y="2"/>
            <a:ext cx="2985558" cy="502834"/>
          </a:xfrm>
          <a:prstGeom prst="rect">
            <a:avLst/>
          </a:prstGeom>
        </p:spPr>
        <p:txBody>
          <a:bodyPr vert="horz" lIns="96617" tIns="48309" rIns="96617" bIns="48309" rtlCol="0"/>
          <a:lstStyle>
            <a:lvl1pPr algn="r">
              <a:defRPr sz="1300"/>
            </a:lvl1pPr>
          </a:lstStyle>
          <a:p>
            <a:fld id="{9486E7F6-1B3F-4F94-85EC-92465B8A3961}" type="datetimeFigureOut">
              <a:rPr lang="en-US" smtClean="0"/>
              <a:t>1/24/2025</a:t>
            </a:fld>
            <a:endParaRPr lang="en-US"/>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17" tIns="48309" rIns="96617" bIns="48309" rtlCol="0" anchor="ctr"/>
          <a:lstStyle/>
          <a:p>
            <a:endParaRPr lang="en-US"/>
          </a:p>
        </p:txBody>
      </p:sp>
      <p:sp>
        <p:nvSpPr>
          <p:cNvPr id="5" name="Notes Placeholder 4"/>
          <p:cNvSpPr>
            <a:spLocks noGrp="1"/>
          </p:cNvSpPr>
          <p:nvPr>
            <p:ph type="body" sz="quarter" idx="3"/>
          </p:nvPr>
        </p:nvSpPr>
        <p:spPr>
          <a:xfrm>
            <a:off x="688975" y="4823033"/>
            <a:ext cx="5511800" cy="3946119"/>
          </a:xfrm>
          <a:prstGeom prst="rect">
            <a:avLst/>
          </a:prstGeom>
        </p:spPr>
        <p:txBody>
          <a:bodyPr vert="horz" lIns="96617" tIns="48309" rIns="96617" bIns="4830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519057"/>
            <a:ext cx="2985558" cy="502833"/>
          </a:xfrm>
          <a:prstGeom prst="rect">
            <a:avLst/>
          </a:prstGeom>
        </p:spPr>
        <p:txBody>
          <a:bodyPr vert="horz" lIns="96617" tIns="48309" rIns="96617" bIns="48309" rtlCol="0" anchor="b"/>
          <a:lstStyle>
            <a:lvl1pPr algn="l">
              <a:defRPr sz="1300"/>
            </a:lvl1pPr>
          </a:lstStyle>
          <a:p>
            <a:endParaRPr lang="en-US"/>
          </a:p>
        </p:txBody>
      </p:sp>
      <p:sp>
        <p:nvSpPr>
          <p:cNvPr id="7" name="Slide Number Placeholder 6"/>
          <p:cNvSpPr>
            <a:spLocks noGrp="1"/>
          </p:cNvSpPr>
          <p:nvPr>
            <p:ph type="sldNum" sz="quarter" idx="5"/>
          </p:nvPr>
        </p:nvSpPr>
        <p:spPr>
          <a:xfrm>
            <a:off x="3902598" y="9519057"/>
            <a:ext cx="2985558" cy="502833"/>
          </a:xfrm>
          <a:prstGeom prst="rect">
            <a:avLst/>
          </a:prstGeom>
        </p:spPr>
        <p:txBody>
          <a:bodyPr vert="horz" lIns="96617" tIns="48309" rIns="96617" bIns="48309" rtlCol="0" anchor="b"/>
          <a:lstStyle>
            <a:lvl1pPr algn="r">
              <a:defRPr sz="1300"/>
            </a:lvl1pPr>
          </a:lstStyle>
          <a:p>
            <a:fld id="{522C5315-DA9A-437E-BDAD-FBF6B8DB86D0}" type="slidenum">
              <a:rPr lang="en-US" smtClean="0"/>
              <a:t>‹nr.›</a:t>
            </a:fld>
            <a:endParaRPr lang="en-US"/>
          </a:p>
        </p:txBody>
      </p:sp>
    </p:spTree>
    <p:extLst>
      <p:ext uri="{BB962C8B-B14F-4D97-AF65-F5344CB8AC3E}">
        <p14:creationId xmlns:p14="http://schemas.microsoft.com/office/powerpoint/2010/main" val="1227642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1" dirty="0">
              <a:cs typeface="Calibri"/>
            </a:endParaRPr>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1</a:t>
            </a:fld>
            <a:endParaRPr lang="en-US"/>
          </a:p>
        </p:txBody>
      </p:sp>
    </p:spTree>
    <p:extLst>
      <p:ext uri="{BB962C8B-B14F-4D97-AF65-F5344CB8AC3E}">
        <p14:creationId xmlns:p14="http://schemas.microsoft.com/office/powerpoint/2010/main" val="2267575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10</a:t>
            </a:fld>
            <a:endParaRPr lang="en-US"/>
          </a:p>
        </p:txBody>
      </p:sp>
    </p:spTree>
    <p:extLst>
      <p:ext uri="{BB962C8B-B14F-4D97-AF65-F5344CB8AC3E}">
        <p14:creationId xmlns:p14="http://schemas.microsoft.com/office/powerpoint/2010/main" val="262498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11</a:t>
            </a:fld>
            <a:endParaRPr lang="en-US"/>
          </a:p>
        </p:txBody>
      </p:sp>
    </p:spTree>
    <p:extLst>
      <p:ext uri="{BB962C8B-B14F-4D97-AF65-F5344CB8AC3E}">
        <p14:creationId xmlns:p14="http://schemas.microsoft.com/office/powerpoint/2010/main" val="3258344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12</a:t>
            </a:fld>
            <a:endParaRPr lang="en-US"/>
          </a:p>
        </p:txBody>
      </p:sp>
    </p:spTree>
    <p:extLst>
      <p:ext uri="{BB962C8B-B14F-4D97-AF65-F5344CB8AC3E}">
        <p14:creationId xmlns:p14="http://schemas.microsoft.com/office/powerpoint/2010/main" val="146353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13</a:t>
            </a:fld>
            <a:endParaRPr lang="en-US"/>
          </a:p>
        </p:txBody>
      </p:sp>
    </p:spTree>
    <p:extLst>
      <p:ext uri="{BB962C8B-B14F-4D97-AF65-F5344CB8AC3E}">
        <p14:creationId xmlns:p14="http://schemas.microsoft.com/office/powerpoint/2010/main" val="1848940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14</a:t>
            </a:fld>
            <a:endParaRPr lang="en-US"/>
          </a:p>
        </p:txBody>
      </p:sp>
    </p:spTree>
    <p:extLst>
      <p:ext uri="{BB962C8B-B14F-4D97-AF65-F5344CB8AC3E}">
        <p14:creationId xmlns:p14="http://schemas.microsoft.com/office/powerpoint/2010/main" val="1154403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15</a:t>
            </a:fld>
            <a:endParaRPr lang="en-US"/>
          </a:p>
        </p:txBody>
      </p:sp>
    </p:spTree>
    <p:extLst>
      <p:ext uri="{BB962C8B-B14F-4D97-AF65-F5344CB8AC3E}">
        <p14:creationId xmlns:p14="http://schemas.microsoft.com/office/powerpoint/2010/main" val="3142242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16</a:t>
            </a:fld>
            <a:endParaRPr lang="en-US"/>
          </a:p>
        </p:txBody>
      </p:sp>
    </p:spTree>
    <p:extLst>
      <p:ext uri="{BB962C8B-B14F-4D97-AF65-F5344CB8AC3E}">
        <p14:creationId xmlns:p14="http://schemas.microsoft.com/office/powerpoint/2010/main" val="4011051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17</a:t>
            </a:fld>
            <a:endParaRPr lang="en-US"/>
          </a:p>
        </p:txBody>
      </p:sp>
    </p:spTree>
    <p:extLst>
      <p:ext uri="{BB962C8B-B14F-4D97-AF65-F5344CB8AC3E}">
        <p14:creationId xmlns:p14="http://schemas.microsoft.com/office/powerpoint/2010/main" val="3820201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18</a:t>
            </a:fld>
            <a:endParaRPr lang="en-US"/>
          </a:p>
        </p:txBody>
      </p:sp>
    </p:spTree>
    <p:extLst>
      <p:ext uri="{BB962C8B-B14F-4D97-AF65-F5344CB8AC3E}">
        <p14:creationId xmlns:p14="http://schemas.microsoft.com/office/powerpoint/2010/main" val="1215176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19</a:t>
            </a:fld>
            <a:endParaRPr lang="en-US"/>
          </a:p>
        </p:txBody>
      </p:sp>
    </p:spTree>
    <p:extLst>
      <p:ext uri="{BB962C8B-B14F-4D97-AF65-F5344CB8AC3E}">
        <p14:creationId xmlns:p14="http://schemas.microsoft.com/office/powerpoint/2010/main" val="18801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cs typeface="Calibri"/>
            </a:endParaRPr>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2</a:t>
            </a:fld>
            <a:endParaRPr lang="en-US"/>
          </a:p>
        </p:txBody>
      </p:sp>
    </p:spTree>
    <p:extLst>
      <p:ext uri="{BB962C8B-B14F-4D97-AF65-F5344CB8AC3E}">
        <p14:creationId xmlns:p14="http://schemas.microsoft.com/office/powerpoint/2010/main" val="1107982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20</a:t>
            </a:fld>
            <a:endParaRPr lang="en-US"/>
          </a:p>
        </p:txBody>
      </p:sp>
    </p:spTree>
    <p:extLst>
      <p:ext uri="{BB962C8B-B14F-4D97-AF65-F5344CB8AC3E}">
        <p14:creationId xmlns:p14="http://schemas.microsoft.com/office/powerpoint/2010/main" val="689349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21</a:t>
            </a:fld>
            <a:endParaRPr lang="en-US"/>
          </a:p>
        </p:txBody>
      </p:sp>
    </p:spTree>
    <p:extLst>
      <p:ext uri="{BB962C8B-B14F-4D97-AF65-F5344CB8AC3E}">
        <p14:creationId xmlns:p14="http://schemas.microsoft.com/office/powerpoint/2010/main" val="3967410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i="0"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22</a:t>
            </a:fld>
            <a:endParaRPr lang="en-US"/>
          </a:p>
        </p:txBody>
      </p:sp>
    </p:spTree>
    <p:extLst>
      <p:ext uri="{BB962C8B-B14F-4D97-AF65-F5344CB8AC3E}">
        <p14:creationId xmlns:p14="http://schemas.microsoft.com/office/powerpoint/2010/main" val="1442106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23</a:t>
            </a:fld>
            <a:endParaRPr lang="en-US"/>
          </a:p>
        </p:txBody>
      </p:sp>
    </p:spTree>
    <p:extLst>
      <p:ext uri="{BB962C8B-B14F-4D97-AF65-F5344CB8AC3E}">
        <p14:creationId xmlns:p14="http://schemas.microsoft.com/office/powerpoint/2010/main" val="7942642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u="none" dirty="0">
              <a:solidFill>
                <a:schemeClr val="accent6"/>
              </a:solidFill>
            </a:endParaRPr>
          </a:p>
          <a:p>
            <a:endParaRPr lang="nl-BE" b="1" u="none" dirty="0">
              <a:solidFill>
                <a:srgbClr val="FF0000"/>
              </a:solidFill>
            </a:endParaRPr>
          </a:p>
          <a:p>
            <a:endParaRPr lang="nl-BE" b="1" u="none" dirty="0">
              <a:solidFill>
                <a:srgbClr val="FF0000"/>
              </a:solidFill>
            </a:endParaRPr>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24</a:t>
            </a:fld>
            <a:endParaRPr lang="en-US"/>
          </a:p>
        </p:txBody>
      </p:sp>
    </p:spTree>
    <p:extLst>
      <p:ext uri="{BB962C8B-B14F-4D97-AF65-F5344CB8AC3E}">
        <p14:creationId xmlns:p14="http://schemas.microsoft.com/office/powerpoint/2010/main" val="3172953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1300" b="1" dirty="0">
              <a:solidFill>
                <a:srgbClr val="002060"/>
              </a:solidFill>
            </a:endParaRPr>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25</a:t>
            </a:fld>
            <a:endParaRPr lang="en-US"/>
          </a:p>
        </p:txBody>
      </p:sp>
    </p:spTree>
    <p:extLst>
      <p:ext uri="{BB962C8B-B14F-4D97-AF65-F5344CB8AC3E}">
        <p14:creationId xmlns:p14="http://schemas.microsoft.com/office/powerpoint/2010/main" val="1986812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u="none" dirty="0">
              <a:solidFill>
                <a:srgbClr val="002060"/>
              </a:solidFill>
            </a:endParaRPr>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26</a:t>
            </a:fld>
            <a:endParaRPr lang="en-US"/>
          </a:p>
        </p:txBody>
      </p:sp>
    </p:spTree>
    <p:extLst>
      <p:ext uri="{BB962C8B-B14F-4D97-AF65-F5344CB8AC3E}">
        <p14:creationId xmlns:p14="http://schemas.microsoft.com/office/powerpoint/2010/main" val="2845790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u="none" dirty="0">
              <a:solidFill>
                <a:srgbClr val="002060"/>
              </a:solidFill>
            </a:endParaRPr>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27</a:t>
            </a:fld>
            <a:endParaRPr lang="en-US"/>
          </a:p>
        </p:txBody>
      </p:sp>
    </p:spTree>
    <p:extLst>
      <p:ext uri="{BB962C8B-B14F-4D97-AF65-F5344CB8AC3E}">
        <p14:creationId xmlns:p14="http://schemas.microsoft.com/office/powerpoint/2010/main" val="4045774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u="none" dirty="0">
              <a:solidFill>
                <a:srgbClr val="002060"/>
              </a:solidFill>
            </a:endParaRPr>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28</a:t>
            </a:fld>
            <a:endParaRPr lang="en-US"/>
          </a:p>
        </p:txBody>
      </p:sp>
    </p:spTree>
    <p:extLst>
      <p:ext uri="{BB962C8B-B14F-4D97-AF65-F5344CB8AC3E}">
        <p14:creationId xmlns:p14="http://schemas.microsoft.com/office/powerpoint/2010/main" val="38024597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DE882-F5EE-1442-1BA6-2CEBDF0A65B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1A62D32-2CE4-AAE8-1854-1983FC8D66B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A98DCCA-1234-2B62-13E7-14A7480AC51E}"/>
              </a:ext>
            </a:extLst>
          </p:cNvPr>
          <p:cNvSpPr>
            <a:spLocks noGrp="1"/>
          </p:cNvSpPr>
          <p:nvPr>
            <p:ph type="body" idx="1"/>
          </p:nvPr>
        </p:nvSpPr>
        <p:spPr/>
        <p:txBody>
          <a:bodyPr/>
          <a:lstStyle/>
          <a:p>
            <a:endParaRPr lang="nl-BE" b="0" u="none" dirty="0">
              <a:solidFill>
                <a:srgbClr val="002060"/>
              </a:solidFill>
            </a:endParaRPr>
          </a:p>
        </p:txBody>
      </p:sp>
      <p:sp>
        <p:nvSpPr>
          <p:cNvPr id="4" name="Tijdelijke aanduiding voor dianummer 3">
            <a:extLst>
              <a:ext uri="{FF2B5EF4-FFF2-40B4-BE49-F238E27FC236}">
                <a16:creationId xmlns:a16="http://schemas.microsoft.com/office/drawing/2014/main" id="{18256127-5F77-D1CA-1972-6C5329022799}"/>
              </a:ext>
            </a:extLst>
          </p:cNvPr>
          <p:cNvSpPr>
            <a:spLocks noGrp="1"/>
          </p:cNvSpPr>
          <p:nvPr>
            <p:ph type="sldNum" sz="quarter" idx="5"/>
          </p:nvPr>
        </p:nvSpPr>
        <p:spPr/>
        <p:txBody>
          <a:bodyPr/>
          <a:lstStyle/>
          <a:p>
            <a:fld id="{522C5315-DA9A-437E-BDAD-FBF6B8DB86D0}" type="slidenum">
              <a:rPr lang="en-US" smtClean="0"/>
              <a:t>29</a:t>
            </a:fld>
            <a:endParaRPr lang="en-US"/>
          </a:p>
        </p:txBody>
      </p:sp>
    </p:spTree>
    <p:extLst>
      <p:ext uri="{BB962C8B-B14F-4D97-AF65-F5344CB8AC3E}">
        <p14:creationId xmlns:p14="http://schemas.microsoft.com/office/powerpoint/2010/main" val="4205281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cs typeface="Calibri"/>
            </a:endParaRPr>
          </a:p>
        </p:txBody>
      </p:sp>
      <p:sp>
        <p:nvSpPr>
          <p:cNvPr id="4" name="Tijdelijke aanduiding voor datum 3"/>
          <p:cNvSpPr>
            <a:spLocks noGrp="1"/>
          </p:cNvSpPr>
          <p:nvPr>
            <p:ph type="dt" idx="1"/>
          </p:nvPr>
        </p:nvSpPr>
        <p:spPr/>
        <p:txBody>
          <a:bodyPr/>
          <a:lstStyle/>
          <a:p>
            <a:pPr defTabSz="483088" hangingPunct="0">
              <a:defRPr/>
            </a:pPr>
            <a:fld id="{B0E5C38A-76DE-491A-AD08-879E803F7F34}" type="datetime1">
              <a:rPr lang="nl-BE" sz="1400" kern="0">
                <a:solidFill>
                  <a:srgbClr val="000000"/>
                </a:solidFill>
                <a:latin typeface="Calibri Light" panose="020F0302020204030204"/>
                <a:ea typeface="+mj-ea"/>
                <a:cs typeface="+mj-cs"/>
                <a:sym typeface="Calibri"/>
              </a:rPr>
              <a:pPr defTabSz="483088" hangingPunct="0">
                <a:defRPr/>
              </a:pPr>
              <a:t>24/01/2025</a:t>
            </a:fld>
            <a:endParaRPr lang="nl-BE" sz="1400" kern="0">
              <a:solidFill>
                <a:srgbClr val="000000"/>
              </a:solidFill>
              <a:latin typeface="Calibri Light" panose="020F0302020204030204"/>
              <a:ea typeface="+mj-ea"/>
              <a:cs typeface="+mj-cs"/>
              <a:sym typeface="Calibri"/>
            </a:endParaRPr>
          </a:p>
        </p:txBody>
      </p:sp>
      <p:sp>
        <p:nvSpPr>
          <p:cNvPr id="5" name="Tijdelijke aanduiding voor dianummer 4"/>
          <p:cNvSpPr>
            <a:spLocks noGrp="1"/>
          </p:cNvSpPr>
          <p:nvPr>
            <p:ph type="sldNum" sz="quarter" idx="5"/>
          </p:nvPr>
        </p:nvSpPr>
        <p:spPr/>
        <p:txBody>
          <a:bodyPr/>
          <a:lstStyle/>
          <a:p>
            <a:pPr defTabSz="483088" hangingPunct="0">
              <a:defRPr/>
            </a:pPr>
            <a:fld id="{3D4784F0-5928-4B86-B4DA-ED97489579BE}" type="slidenum">
              <a:rPr lang="nl-BE" sz="1400" kern="0">
                <a:solidFill>
                  <a:srgbClr val="000000"/>
                </a:solidFill>
                <a:latin typeface="Calibri Light" panose="020F0302020204030204"/>
                <a:ea typeface="+mj-ea"/>
                <a:cs typeface="+mj-cs"/>
                <a:sym typeface="Calibri"/>
              </a:rPr>
              <a:pPr defTabSz="483088" hangingPunct="0">
                <a:defRPr/>
              </a:pPr>
              <a:t>3</a:t>
            </a:fld>
            <a:endParaRPr lang="nl-BE" sz="1400" kern="0">
              <a:solidFill>
                <a:srgbClr val="000000"/>
              </a:solidFill>
              <a:latin typeface="Calibri Light" panose="020F0302020204030204"/>
              <a:ea typeface="+mj-ea"/>
              <a:cs typeface="+mj-cs"/>
              <a:sym typeface="Calibri"/>
            </a:endParaRPr>
          </a:p>
        </p:txBody>
      </p:sp>
    </p:spTree>
    <p:extLst>
      <p:ext uri="{BB962C8B-B14F-4D97-AF65-F5344CB8AC3E}">
        <p14:creationId xmlns:p14="http://schemas.microsoft.com/office/powerpoint/2010/main" val="3022319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u="none" dirty="0">
              <a:solidFill>
                <a:srgbClr val="002060"/>
              </a:solidFill>
            </a:endParaRPr>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30</a:t>
            </a:fld>
            <a:endParaRPr lang="en-US"/>
          </a:p>
        </p:txBody>
      </p:sp>
    </p:spTree>
    <p:extLst>
      <p:ext uri="{BB962C8B-B14F-4D97-AF65-F5344CB8AC3E}">
        <p14:creationId xmlns:p14="http://schemas.microsoft.com/office/powerpoint/2010/main" val="1163693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1300" b="1" dirty="0">
              <a:solidFill>
                <a:srgbClr val="002060"/>
              </a:solidFill>
            </a:endParaRPr>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31</a:t>
            </a:fld>
            <a:endParaRPr lang="en-US"/>
          </a:p>
        </p:txBody>
      </p:sp>
    </p:spTree>
    <p:extLst>
      <p:ext uri="{BB962C8B-B14F-4D97-AF65-F5344CB8AC3E}">
        <p14:creationId xmlns:p14="http://schemas.microsoft.com/office/powerpoint/2010/main" val="2157405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u="none" dirty="0">
              <a:solidFill>
                <a:srgbClr val="002060"/>
              </a:solidFill>
            </a:endParaRPr>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32</a:t>
            </a:fld>
            <a:endParaRPr lang="en-US"/>
          </a:p>
        </p:txBody>
      </p:sp>
    </p:spTree>
    <p:extLst>
      <p:ext uri="{BB962C8B-B14F-4D97-AF65-F5344CB8AC3E}">
        <p14:creationId xmlns:p14="http://schemas.microsoft.com/office/powerpoint/2010/main" val="991830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u="none" dirty="0">
              <a:solidFill>
                <a:srgbClr val="FF0000"/>
              </a:solidFill>
            </a:endParaRPr>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33</a:t>
            </a:fld>
            <a:endParaRPr lang="en-US"/>
          </a:p>
        </p:txBody>
      </p:sp>
    </p:spTree>
    <p:extLst>
      <p:ext uri="{BB962C8B-B14F-4D97-AF65-F5344CB8AC3E}">
        <p14:creationId xmlns:p14="http://schemas.microsoft.com/office/powerpoint/2010/main" val="3466105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3B980-8947-410C-D0B2-3037A7EAF5A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1DEF7B6-61B1-3E3E-CDD1-55D1841F8BC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4A1C006-9A43-F44A-4D6D-D3A9D24A6FDE}"/>
              </a:ext>
            </a:extLst>
          </p:cNvPr>
          <p:cNvSpPr>
            <a:spLocks noGrp="1"/>
          </p:cNvSpPr>
          <p:nvPr>
            <p:ph type="body" idx="1"/>
          </p:nvPr>
        </p:nvSpPr>
        <p:spPr/>
        <p:txBody>
          <a:bodyPr/>
          <a:lstStyle/>
          <a:p>
            <a:endParaRPr lang="nl-BE" b="1" dirty="0">
              <a:solidFill>
                <a:srgbClr val="002060"/>
              </a:solidFill>
            </a:endParaRPr>
          </a:p>
        </p:txBody>
      </p:sp>
      <p:sp>
        <p:nvSpPr>
          <p:cNvPr id="4" name="Tijdelijke aanduiding voor dianummer 3">
            <a:extLst>
              <a:ext uri="{FF2B5EF4-FFF2-40B4-BE49-F238E27FC236}">
                <a16:creationId xmlns:a16="http://schemas.microsoft.com/office/drawing/2014/main" id="{B3F41433-1CD3-2558-B611-953EA331094F}"/>
              </a:ext>
            </a:extLst>
          </p:cNvPr>
          <p:cNvSpPr>
            <a:spLocks noGrp="1"/>
          </p:cNvSpPr>
          <p:nvPr>
            <p:ph type="sldNum" sz="quarter" idx="5"/>
          </p:nvPr>
        </p:nvSpPr>
        <p:spPr/>
        <p:txBody>
          <a:bodyPr/>
          <a:lstStyle/>
          <a:p>
            <a:fld id="{522C5315-DA9A-437E-BDAD-FBF6B8DB86D0}" type="slidenum">
              <a:rPr lang="en-US" smtClean="0"/>
              <a:t>34</a:t>
            </a:fld>
            <a:endParaRPr lang="en-US"/>
          </a:p>
        </p:txBody>
      </p:sp>
    </p:spTree>
    <p:extLst>
      <p:ext uri="{BB962C8B-B14F-4D97-AF65-F5344CB8AC3E}">
        <p14:creationId xmlns:p14="http://schemas.microsoft.com/office/powerpoint/2010/main" val="3612162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u="none" dirty="0">
              <a:solidFill>
                <a:srgbClr val="FF0000"/>
              </a:solidFill>
            </a:endParaRPr>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35</a:t>
            </a:fld>
            <a:endParaRPr lang="en-US"/>
          </a:p>
        </p:txBody>
      </p:sp>
    </p:spTree>
    <p:extLst>
      <p:ext uri="{BB962C8B-B14F-4D97-AF65-F5344CB8AC3E}">
        <p14:creationId xmlns:p14="http://schemas.microsoft.com/office/powerpoint/2010/main" val="268526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BE" b="0" u="none" dirty="0">
              <a:solidFill>
                <a:srgbClr val="002060"/>
              </a:solidFill>
            </a:endParaRPr>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36</a:t>
            </a:fld>
            <a:endParaRPr lang="en-US"/>
          </a:p>
        </p:txBody>
      </p:sp>
    </p:spTree>
    <p:extLst>
      <p:ext uri="{BB962C8B-B14F-4D97-AF65-F5344CB8AC3E}">
        <p14:creationId xmlns:p14="http://schemas.microsoft.com/office/powerpoint/2010/main" val="16187420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BE" b="0" u="none" dirty="0">
              <a:solidFill>
                <a:srgbClr val="002060"/>
              </a:solidFill>
            </a:endParaRPr>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37</a:t>
            </a:fld>
            <a:endParaRPr lang="en-US"/>
          </a:p>
        </p:txBody>
      </p:sp>
    </p:spTree>
    <p:extLst>
      <p:ext uri="{BB962C8B-B14F-4D97-AF65-F5344CB8AC3E}">
        <p14:creationId xmlns:p14="http://schemas.microsoft.com/office/powerpoint/2010/main" val="87339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u="none" dirty="0">
              <a:solidFill>
                <a:srgbClr val="002060"/>
              </a:solidFill>
            </a:endParaRPr>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38</a:t>
            </a:fld>
            <a:endParaRPr lang="en-US"/>
          </a:p>
        </p:txBody>
      </p:sp>
    </p:spTree>
    <p:extLst>
      <p:ext uri="{BB962C8B-B14F-4D97-AF65-F5344CB8AC3E}">
        <p14:creationId xmlns:p14="http://schemas.microsoft.com/office/powerpoint/2010/main" val="31570124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u="none" dirty="0">
              <a:solidFill>
                <a:srgbClr val="002060"/>
              </a:solidFill>
            </a:endParaRPr>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39</a:t>
            </a:fld>
            <a:endParaRPr lang="en-US"/>
          </a:p>
        </p:txBody>
      </p:sp>
    </p:spTree>
    <p:extLst>
      <p:ext uri="{BB962C8B-B14F-4D97-AF65-F5344CB8AC3E}">
        <p14:creationId xmlns:p14="http://schemas.microsoft.com/office/powerpoint/2010/main" val="3862979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cs typeface="Calibri"/>
            </a:endParaRPr>
          </a:p>
        </p:txBody>
      </p:sp>
      <p:sp>
        <p:nvSpPr>
          <p:cNvPr id="4" name="Tijdelijke aanduiding voor dianummer 3"/>
          <p:cNvSpPr>
            <a:spLocks noGrp="1"/>
          </p:cNvSpPr>
          <p:nvPr>
            <p:ph type="sldNum" sz="quarter" idx="5"/>
          </p:nvPr>
        </p:nvSpPr>
        <p:spPr/>
        <p:txBody>
          <a:bodyPr/>
          <a:lstStyle/>
          <a:p>
            <a:pPr defTabSz="474080">
              <a:defRPr/>
            </a:pPr>
            <a:fld id="{522C5315-DA9A-437E-BDAD-FBF6B8DB86D0}" type="slidenum">
              <a:rPr lang="en-US">
                <a:solidFill>
                  <a:prstClr val="black"/>
                </a:solidFill>
                <a:latin typeface="Calibri" panose="020F0502020204030204"/>
              </a:rPr>
              <a:pPr defTabSz="474080">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8058941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u="none" dirty="0">
              <a:solidFill>
                <a:srgbClr val="002060"/>
              </a:solidFill>
            </a:endParaRPr>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40</a:t>
            </a:fld>
            <a:endParaRPr lang="en-US"/>
          </a:p>
        </p:txBody>
      </p:sp>
    </p:spTree>
    <p:extLst>
      <p:ext uri="{BB962C8B-B14F-4D97-AF65-F5344CB8AC3E}">
        <p14:creationId xmlns:p14="http://schemas.microsoft.com/office/powerpoint/2010/main" val="42719703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u="none" dirty="0">
              <a:solidFill>
                <a:srgbClr val="002060"/>
              </a:solidFill>
            </a:endParaRPr>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41</a:t>
            </a:fld>
            <a:endParaRPr lang="en-US"/>
          </a:p>
        </p:txBody>
      </p:sp>
    </p:spTree>
    <p:extLst>
      <p:ext uri="{BB962C8B-B14F-4D97-AF65-F5344CB8AC3E}">
        <p14:creationId xmlns:p14="http://schemas.microsoft.com/office/powerpoint/2010/main" val="32974599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u="none" dirty="0">
              <a:solidFill>
                <a:srgbClr val="002060"/>
              </a:solidFill>
            </a:endParaRPr>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42</a:t>
            </a:fld>
            <a:endParaRPr lang="en-US"/>
          </a:p>
        </p:txBody>
      </p:sp>
    </p:spTree>
    <p:extLst>
      <p:ext uri="{BB962C8B-B14F-4D97-AF65-F5344CB8AC3E}">
        <p14:creationId xmlns:p14="http://schemas.microsoft.com/office/powerpoint/2010/main" val="5421122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1" u="none" dirty="0">
              <a:solidFill>
                <a:srgbClr val="002060"/>
              </a:solidFill>
            </a:endParaRPr>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43</a:t>
            </a:fld>
            <a:endParaRPr lang="en-US"/>
          </a:p>
        </p:txBody>
      </p:sp>
    </p:spTree>
    <p:extLst>
      <p:ext uri="{BB962C8B-B14F-4D97-AF65-F5344CB8AC3E}">
        <p14:creationId xmlns:p14="http://schemas.microsoft.com/office/powerpoint/2010/main" val="24645787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44</a:t>
            </a:fld>
            <a:endParaRPr lang="en-US"/>
          </a:p>
        </p:txBody>
      </p:sp>
    </p:spTree>
    <p:extLst>
      <p:ext uri="{BB962C8B-B14F-4D97-AF65-F5344CB8AC3E}">
        <p14:creationId xmlns:p14="http://schemas.microsoft.com/office/powerpoint/2010/main" val="21254950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1" dirty="0">
              <a:cs typeface="Calibri"/>
            </a:endParaRPr>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45</a:t>
            </a:fld>
            <a:endParaRPr lang="en-US"/>
          </a:p>
        </p:txBody>
      </p:sp>
    </p:spTree>
    <p:extLst>
      <p:ext uri="{BB962C8B-B14F-4D97-AF65-F5344CB8AC3E}">
        <p14:creationId xmlns:p14="http://schemas.microsoft.com/office/powerpoint/2010/main" val="19556899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E2546-74C0-2CC4-28DB-A4471662868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DEBF93F-FEE6-F208-FEA0-3686CF389CD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F8B7A27-1D2D-F138-27F6-7E48F58906A2}"/>
              </a:ext>
            </a:extLst>
          </p:cNvPr>
          <p:cNvSpPr>
            <a:spLocks noGrp="1"/>
          </p:cNvSpPr>
          <p:nvPr>
            <p:ph type="body" idx="1"/>
          </p:nvPr>
        </p:nvSpPr>
        <p:spPr/>
        <p:txBody>
          <a:bodyPr/>
          <a:lstStyle/>
          <a:p>
            <a:endParaRPr lang="nl-NL" b="1" dirty="0">
              <a:cs typeface="Calibri"/>
            </a:endParaRPr>
          </a:p>
        </p:txBody>
      </p:sp>
      <p:sp>
        <p:nvSpPr>
          <p:cNvPr id="4" name="Tijdelijke aanduiding voor dianummer 3">
            <a:extLst>
              <a:ext uri="{FF2B5EF4-FFF2-40B4-BE49-F238E27FC236}">
                <a16:creationId xmlns:a16="http://schemas.microsoft.com/office/drawing/2014/main" id="{B587BBE5-D35F-0CB1-4308-3F5C061DF00C}"/>
              </a:ext>
            </a:extLst>
          </p:cNvPr>
          <p:cNvSpPr>
            <a:spLocks noGrp="1"/>
          </p:cNvSpPr>
          <p:nvPr>
            <p:ph type="sldNum" sz="quarter" idx="5"/>
          </p:nvPr>
        </p:nvSpPr>
        <p:spPr/>
        <p:txBody>
          <a:bodyPr/>
          <a:lstStyle/>
          <a:p>
            <a:fld id="{522C5315-DA9A-437E-BDAD-FBF6B8DB86D0}" type="slidenum">
              <a:rPr lang="en-US" smtClean="0"/>
              <a:t>46</a:t>
            </a:fld>
            <a:endParaRPr lang="en-US"/>
          </a:p>
        </p:txBody>
      </p:sp>
    </p:spTree>
    <p:extLst>
      <p:ext uri="{BB962C8B-B14F-4D97-AF65-F5344CB8AC3E}">
        <p14:creationId xmlns:p14="http://schemas.microsoft.com/office/powerpoint/2010/main" val="26881312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47</a:t>
            </a:fld>
            <a:endParaRPr lang="en-US"/>
          </a:p>
        </p:txBody>
      </p:sp>
    </p:spTree>
    <p:extLst>
      <p:ext uri="{BB962C8B-B14F-4D97-AF65-F5344CB8AC3E}">
        <p14:creationId xmlns:p14="http://schemas.microsoft.com/office/powerpoint/2010/main" val="28077959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cs typeface="Calibri"/>
            </a:endParaRPr>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48</a:t>
            </a:fld>
            <a:endParaRPr lang="en-US"/>
          </a:p>
        </p:txBody>
      </p:sp>
    </p:spTree>
    <p:extLst>
      <p:ext uri="{BB962C8B-B14F-4D97-AF65-F5344CB8AC3E}">
        <p14:creationId xmlns:p14="http://schemas.microsoft.com/office/powerpoint/2010/main" val="7713598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cs typeface="Calibri"/>
            </a:endParaRPr>
          </a:p>
          <a:p>
            <a:endParaRPr lang="nl-BE" dirty="0">
              <a:cs typeface="Calibri"/>
            </a:endParaRPr>
          </a:p>
        </p:txBody>
      </p:sp>
      <p:sp>
        <p:nvSpPr>
          <p:cNvPr id="4" name="Tijdelijke aanduiding voor dianummer 3"/>
          <p:cNvSpPr>
            <a:spLocks noGrp="1"/>
          </p:cNvSpPr>
          <p:nvPr>
            <p:ph type="sldNum" sz="quarter" idx="5"/>
          </p:nvPr>
        </p:nvSpPr>
        <p:spPr/>
        <p:txBody>
          <a:bodyPr/>
          <a:lstStyle/>
          <a:p>
            <a:pPr defTabSz="474080">
              <a:defRPr/>
            </a:pPr>
            <a:fld id="{522C5315-DA9A-437E-BDAD-FBF6B8DB86D0}" type="slidenum">
              <a:rPr lang="en-US">
                <a:solidFill>
                  <a:prstClr val="black"/>
                </a:solidFill>
                <a:latin typeface="Calibri" panose="020F0502020204030204"/>
              </a:rPr>
              <a:pPr defTabSz="474080">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1875004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5</a:t>
            </a:fld>
            <a:endParaRPr lang="en-US"/>
          </a:p>
        </p:txBody>
      </p:sp>
    </p:spTree>
    <p:extLst>
      <p:ext uri="{BB962C8B-B14F-4D97-AF65-F5344CB8AC3E}">
        <p14:creationId xmlns:p14="http://schemas.microsoft.com/office/powerpoint/2010/main" val="3310828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6</a:t>
            </a:fld>
            <a:endParaRPr lang="en-US"/>
          </a:p>
        </p:txBody>
      </p:sp>
    </p:spTree>
    <p:extLst>
      <p:ext uri="{BB962C8B-B14F-4D97-AF65-F5344CB8AC3E}">
        <p14:creationId xmlns:p14="http://schemas.microsoft.com/office/powerpoint/2010/main" val="3515738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7</a:t>
            </a:fld>
            <a:endParaRPr lang="en-US"/>
          </a:p>
        </p:txBody>
      </p:sp>
    </p:spTree>
    <p:extLst>
      <p:ext uri="{BB962C8B-B14F-4D97-AF65-F5344CB8AC3E}">
        <p14:creationId xmlns:p14="http://schemas.microsoft.com/office/powerpoint/2010/main" val="3592939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8</a:t>
            </a:fld>
            <a:endParaRPr lang="en-US"/>
          </a:p>
        </p:txBody>
      </p:sp>
    </p:spTree>
    <p:extLst>
      <p:ext uri="{BB962C8B-B14F-4D97-AF65-F5344CB8AC3E}">
        <p14:creationId xmlns:p14="http://schemas.microsoft.com/office/powerpoint/2010/main" val="3601466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0" dirty="0"/>
          </a:p>
        </p:txBody>
      </p:sp>
      <p:sp>
        <p:nvSpPr>
          <p:cNvPr id="4" name="Tijdelijke aanduiding voor dianummer 3"/>
          <p:cNvSpPr>
            <a:spLocks noGrp="1"/>
          </p:cNvSpPr>
          <p:nvPr>
            <p:ph type="sldNum" sz="quarter" idx="5"/>
          </p:nvPr>
        </p:nvSpPr>
        <p:spPr/>
        <p:txBody>
          <a:bodyPr/>
          <a:lstStyle/>
          <a:p>
            <a:fld id="{522C5315-DA9A-437E-BDAD-FBF6B8DB86D0}" type="slidenum">
              <a:rPr lang="en-US" smtClean="0"/>
              <a:t>9</a:t>
            </a:fld>
            <a:endParaRPr lang="en-US"/>
          </a:p>
        </p:txBody>
      </p:sp>
    </p:spTree>
    <p:extLst>
      <p:ext uri="{BB962C8B-B14F-4D97-AF65-F5344CB8AC3E}">
        <p14:creationId xmlns:p14="http://schemas.microsoft.com/office/powerpoint/2010/main" val="14944662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ECB51B-3548-4669-9EB0-FE526C80E8DE}"/>
              </a:ext>
            </a:extLst>
          </p:cNvPr>
          <p:cNvSpPr/>
          <p:nvPr userDrawn="1"/>
        </p:nvSpPr>
        <p:spPr>
          <a:xfrm>
            <a:off x="7508400" y="0"/>
            <a:ext cx="4683600" cy="29809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0" y="3709091"/>
            <a:ext cx="6408000" cy="634309"/>
          </a:xfrm>
        </p:spPr>
        <p:txBody>
          <a:bodyPr anchor="t" anchorCtr="0">
            <a:noAutofit/>
          </a:bodyPr>
          <a:lstStyle>
            <a:lvl1pPr algn="l">
              <a:lnSpc>
                <a:spcPct val="100000"/>
              </a:lnSpc>
              <a:defRPr sz="3500">
                <a:solidFill>
                  <a:schemeClr val="bg1"/>
                </a:solidFill>
              </a:defRPr>
            </a:lvl1pPr>
          </a:lstStyle>
          <a:p>
            <a:r>
              <a:rPr lang="en-US"/>
              <a:t>Click to edit Master title style</a:t>
            </a:r>
          </a:p>
        </p:txBody>
      </p:sp>
      <p:sp>
        <p:nvSpPr>
          <p:cNvPr id="3" name="Subtitle 2"/>
          <p:cNvSpPr>
            <a:spLocks noGrp="1"/>
          </p:cNvSpPr>
          <p:nvPr>
            <p:ph type="subTitle" idx="1"/>
          </p:nvPr>
        </p:nvSpPr>
        <p:spPr>
          <a:xfrm>
            <a:off x="838200" y="4343400"/>
            <a:ext cx="6408000" cy="923544"/>
          </a:xfrm>
        </p:spPr>
        <p:txBody>
          <a:bodyPr/>
          <a:lstStyle>
            <a:lvl1pPr marL="0" indent="0" algn="l">
              <a:lnSpc>
                <a:spcPct val="100000"/>
              </a:lnSpc>
              <a:spcBef>
                <a:spcPts val="0"/>
              </a:spcBef>
              <a:buNone/>
              <a:defRPr sz="25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Box 9">
            <a:extLst>
              <a:ext uri="{FF2B5EF4-FFF2-40B4-BE49-F238E27FC236}">
                <a16:creationId xmlns:a16="http://schemas.microsoft.com/office/drawing/2014/main" id="{247D1C6F-A2E3-4BE0-9889-FD25926123E3}"/>
              </a:ext>
            </a:extLst>
          </p:cNvPr>
          <p:cNvSpPr txBox="1"/>
          <p:nvPr userDrawn="1"/>
        </p:nvSpPr>
        <p:spPr>
          <a:xfrm>
            <a:off x="838200" y="5486648"/>
            <a:ext cx="1344168" cy="323165"/>
          </a:xfrm>
          <a:prstGeom prst="rect">
            <a:avLst/>
          </a:prstGeom>
          <a:noFill/>
        </p:spPr>
        <p:txBody>
          <a:bodyPr wrap="square" rtlCol="0">
            <a:spAutoFit/>
          </a:bodyPr>
          <a:lstStyle/>
          <a:p>
            <a:r>
              <a:rPr lang="en-US" sz="1500" b="1">
                <a:solidFill>
                  <a:schemeClr val="bg1"/>
                </a:solidFill>
              </a:rPr>
              <a:t>Datum</a:t>
            </a:r>
          </a:p>
        </p:txBody>
      </p:sp>
      <p:sp>
        <p:nvSpPr>
          <p:cNvPr id="11" name="TextBox 10">
            <a:extLst>
              <a:ext uri="{FF2B5EF4-FFF2-40B4-BE49-F238E27FC236}">
                <a16:creationId xmlns:a16="http://schemas.microsoft.com/office/drawing/2014/main" id="{509C6D90-49CA-43B6-A3FC-41A81BE3861A}"/>
              </a:ext>
            </a:extLst>
          </p:cNvPr>
          <p:cNvSpPr txBox="1"/>
          <p:nvPr userDrawn="1"/>
        </p:nvSpPr>
        <p:spPr>
          <a:xfrm>
            <a:off x="3660648" y="5486648"/>
            <a:ext cx="1344168" cy="323165"/>
          </a:xfrm>
          <a:prstGeom prst="rect">
            <a:avLst/>
          </a:prstGeom>
          <a:noFill/>
        </p:spPr>
        <p:txBody>
          <a:bodyPr wrap="square" rtlCol="0">
            <a:spAutoFit/>
          </a:bodyPr>
          <a:lstStyle/>
          <a:p>
            <a:r>
              <a:rPr lang="en-US" sz="1500" b="1">
                <a:solidFill>
                  <a:schemeClr val="bg1"/>
                </a:solidFill>
              </a:rPr>
              <a:t>Auteur</a:t>
            </a:r>
          </a:p>
        </p:txBody>
      </p:sp>
      <p:sp>
        <p:nvSpPr>
          <p:cNvPr id="13" name="Text Placeholder 12">
            <a:extLst>
              <a:ext uri="{FF2B5EF4-FFF2-40B4-BE49-F238E27FC236}">
                <a16:creationId xmlns:a16="http://schemas.microsoft.com/office/drawing/2014/main" id="{A4130B63-3537-4613-8353-C551DB1C3FCF}"/>
              </a:ext>
            </a:extLst>
          </p:cNvPr>
          <p:cNvSpPr>
            <a:spLocks noGrp="1"/>
          </p:cNvSpPr>
          <p:nvPr>
            <p:ph type="body" sz="quarter" idx="10" hasCustomPrompt="1"/>
          </p:nvPr>
        </p:nvSpPr>
        <p:spPr>
          <a:xfrm>
            <a:off x="838200" y="5709257"/>
            <a:ext cx="2298700" cy="428625"/>
          </a:xfrm>
        </p:spPr>
        <p:txBody>
          <a:bodyPr/>
          <a:lstStyle>
            <a:lvl1pPr>
              <a:spcBef>
                <a:spcPts val="0"/>
              </a:spcBef>
              <a:spcAft>
                <a:spcPts val="0"/>
              </a:spcAft>
              <a:defRPr>
                <a:solidFill>
                  <a:schemeClr val="bg1"/>
                </a:solidFill>
              </a:defRPr>
            </a:lvl1pPr>
          </a:lstStyle>
          <a:p>
            <a:pPr lvl="0"/>
            <a:r>
              <a:rPr lang="en-US"/>
              <a:t>Dd month </a:t>
            </a:r>
            <a:r>
              <a:rPr lang="en-US" err="1"/>
              <a:t>yyyy</a:t>
            </a:r>
            <a:endParaRPr lang="en-US"/>
          </a:p>
        </p:txBody>
      </p:sp>
      <p:sp>
        <p:nvSpPr>
          <p:cNvPr id="14" name="Text Placeholder 12">
            <a:extLst>
              <a:ext uri="{FF2B5EF4-FFF2-40B4-BE49-F238E27FC236}">
                <a16:creationId xmlns:a16="http://schemas.microsoft.com/office/drawing/2014/main" id="{C2A6ADD7-881C-4A6C-965B-A1707EE49BE1}"/>
              </a:ext>
            </a:extLst>
          </p:cNvPr>
          <p:cNvSpPr>
            <a:spLocks noGrp="1"/>
          </p:cNvSpPr>
          <p:nvPr>
            <p:ph type="body" sz="quarter" idx="11" hasCustomPrompt="1"/>
          </p:nvPr>
        </p:nvSpPr>
        <p:spPr>
          <a:xfrm>
            <a:off x="3660648" y="5709257"/>
            <a:ext cx="3585552" cy="819559"/>
          </a:xfrm>
        </p:spPr>
        <p:txBody>
          <a:bodyPr/>
          <a:lstStyle>
            <a:lvl1pPr>
              <a:spcBef>
                <a:spcPts val="0"/>
              </a:spcBef>
              <a:spcAft>
                <a:spcPts val="0"/>
              </a:spcAft>
              <a:defRPr>
                <a:solidFill>
                  <a:schemeClr val="bg1"/>
                </a:solidFill>
              </a:defRPr>
            </a:lvl1pPr>
          </a:lstStyle>
          <a:p>
            <a:pPr lvl="0"/>
            <a:r>
              <a:rPr lang="en-US"/>
              <a:t>First name </a:t>
            </a:r>
            <a:r>
              <a:rPr lang="en-US" err="1"/>
              <a:t>Name</a:t>
            </a:r>
            <a:endParaRPr lang="en-US"/>
          </a:p>
        </p:txBody>
      </p:sp>
      <p:sp>
        <p:nvSpPr>
          <p:cNvPr id="16" name="Picture Placeholder 15">
            <a:extLst>
              <a:ext uri="{FF2B5EF4-FFF2-40B4-BE49-F238E27FC236}">
                <a16:creationId xmlns:a16="http://schemas.microsoft.com/office/drawing/2014/main" id="{30CD2E43-A114-4296-91BF-6E1BAC532D2B}"/>
              </a:ext>
            </a:extLst>
          </p:cNvPr>
          <p:cNvSpPr>
            <a:spLocks noGrp="1"/>
          </p:cNvSpPr>
          <p:nvPr>
            <p:ph type="pic" sz="quarter" idx="12"/>
          </p:nvPr>
        </p:nvSpPr>
        <p:spPr>
          <a:xfrm>
            <a:off x="0" y="0"/>
            <a:ext cx="7506000" cy="2981325"/>
          </a:xfrm>
          <a:blipFill>
            <a:blip r:embed="rId2"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9" name="Picture Placeholder 18">
            <a:extLst>
              <a:ext uri="{FF2B5EF4-FFF2-40B4-BE49-F238E27FC236}">
                <a16:creationId xmlns:a16="http://schemas.microsoft.com/office/drawing/2014/main" id="{DAD52F72-91AF-4AA0-842C-25AF19E4EFF2}"/>
              </a:ext>
            </a:extLst>
          </p:cNvPr>
          <p:cNvSpPr>
            <a:spLocks noGrp="1"/>
          </p:cNvSpPr>
          <p:nvPr>
            <p:ph type="pic" sz="quarter" idx="13"/>
          </p:nvPr>
        </p:nvSpPr>
        <p:spPr>
          <a:xfrm>
            <a:off x="7508400" y="2981325"/>
            <a:ext cx="4683600" cy="3876675"/>
          </a:xfrm>
          <a:blipFill>
            <a:blip r:embed="rId3"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pic>
        <p:nvPicPr>
          <p:cNvPr id="21" name="Graphic 20">
            <a:extLst>
              <a:ext uri="{FF2B5EF4-FFF2-40B4-BE49-F238E27FC236}">
                <a16:creationId xmlns:a16="http://schemas.microsoft.com/office/drawing/2014/main" id="{00FD7B9C-6F98-4790-923E-DA393500070A}"/>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892604" y="610362"/>
            <a:ext cx="1908000" cy="1908000"/>
          </a:xfrm>
          <a:prstGeom prst="rect">
            <a:avLst/>
          </a:prstGeom>
        </p:spPr>
      </p:pic>
      <p:pic>
        <p:nvPicPr>
          <p:cNvPr id="23" name="Graphic 22">
            <a:extLst>
              <a:ext uri="{FF2B5EF4-FFF2-40B4-BE49-F238E27FC236}">
                <a16:creationId xmlns:a16="http://schemas.microsoft.com/office/drawing/2014/main" id="{5E6F59E5-BA88-4597-8E7A-F2DC32D7C6C2}"/>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890535" y="601218"/>
            <a:ext cx="1908000" cy="1908000"/>
          </a:xfrm>
          <a:prstGeom prst="rect">
            <a:avLst/>
          </a:prstGeom>
        </p:spPr>
      </p:pic>
    </p:spTree>
    <p:extLst>
      <p:ext uri="{BB962C8B-B14F-4D97-AF65-F5344CB8AC3E}">
        <p14:creationId xmlns:p14="http://schemas.microsoft.com/office/powerpoint/2010/main" val="3933693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 Title, Content and picture 4">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000"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468000" y="0"/>
            <a:ext cx="4225544" cy="5144494"/>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000" y="758455"/>
            <a:ext cx="58320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000" y="1338209"/>
            <a:ext cx="58320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9018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 Title, Content and video 1">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155"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155" y="758455"/>
            <a:ext cx="58320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155" y="1338209"/>
            <a:ext cx="5832000" cy="504000"/>
          </a:xfrm>
        </p:spPr>
        <p:txBody>
          <a:bodyPr/>
          <a:lstStyle>
            <a:lvl1pPr>
              <a:lnSpc>
                <a:spcPct val="100000"/>
              </a:lnSpc>
              <a:spcBef>
                <a:spcPts val="0"/>
              </a:spcBef>
              <a:spcAft>
                <a:spcPts val="0"/>
              </a:spcAft>
              <a:defRPr sz="2500" b="1"/>
            </a:lvl1pPr>
          </a:lstStyle>
          <a:p>
            <a:pPr lvl="0"/>
            <a:r>
              <a:rPr lang="en-US"/>
              <a:t>Click to add subtitle</a:t>
            </a:r>
          </a:p>
        </p:txBody>
      </p:sp>
      <p:sp>
        <p:nvSpPr>
          <p:cNvPr id="10" name="Media Placeholder 9">
            <a:extLst>
              <a:ext uri="{FF2B5EF4-FFF2-40B4-BE49-F238E27FC236}">
                <a16:creationId xmlns:a16="http://schemas.microsoft.com/office/drawing/2014/main" id="{0B503CCD-DA40-4B22-A0E4-8613F9F3CAA6}"/>
              </a:ext>
            </a:extLst>
          </p:cNvPr>
          <p:cNvSpPr>
            <a:spLocks noGrp="1"/>
          </p:cNvSpPr>
          <p:nvPr>
            <p:ph type="media" sz="quarter" idx="15" hasCustomPrompt="1"/>
          </p:nvPr>
        </p:nvSpPr>
        <p:spPr>
          <a:xfrm>
            <a:off x="468000" y="1992378"/>
            <a:ext cx="4226400" cy="2736000"/>
          </a:xfrm>
          <a:solidFill>
            <a:schemeClr val="tx1"/>
          </a:solidFill>
          <a:ln>
            <a:noFill/>
          </a:ln>
        </p:spPr>
        <p:txBody>
          <a:bodyPr/>
          <a:lstStyle>
            <a:lvl1pPr>
              <a:defRPr b="1">
                <a:solidFill>
                  <a:schemeClr val="bg1"/>
                </a:solidFill>
              </a:defRPr>
            </a:lvl1pPr>
          </a:lstStyle>
          <a:p>
            <a:r>
              <a:rPr lang="en-US"/>
              <a:t>Click icon to add video</a:t>
            </a:r>
          </a:p>
        </p:txBody>
      </p:sp>
    </p:spTree>
    <p:extLst>
      <p:ext uri="{BB962C8B-B14F-4D97-AF65-F5344CB8AC3E}">
        <p14:creationId xmlns:p14="http://schemas.microsoft.com/office/powerpoint/2010/main" val="3695099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 Title, Content and video 2">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800"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800" y="758455"/>
            <a:ext cx="58320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800" y="1338209"/>
            <a:ext cx="5832000" cy="504000"/>
          </a:xfrm>
        </p:spPr>
        <p:txBody>
          <a:bodyPr/>
          <a:lstStyle>
            <a:lvl1pPr>
              <a:lnSpc>
                <a:spcPct val="100000"/>
              </a:lnSpc>
              <a:spcBef>
                <a:spcPts val="0"/>
              </a:spcBef>
              <a:spcAft>
                <a:spcPts val="0"/>
              </a:spcAft>
              <a:defRPr sz="2500" b="1"/>
            </a:lvl1pPr>
          </a:lstStyle>
          <a:p>
            <a:pPr lvl="0"/>
            <a:r>
              <a:rPr lang="en-US"/>
              <a:t>Click to add subtitle</a:t>
            </a:r>
          </a:p>
        </p:txBody>
      </p:sp>
      <p:sp>
        <p:nvSpPr>
          <p:cNvPr id="10" name="Media Placeholder 9">
            <a:extLst>
              <a:ext uri="{FF2B5EF4-FFF2-40B4-BE49-F238E27FC236}">
                <a16:creationId xmlns:a16="http://schemas.microsoft.com/office/drawing/2014/main" id="{0B503CCD-DA40-4B22-A0E4-8613F9F3CAA6}"/>
              </a:ext>
            </a:extLst>
          </p:cNvPr>
          <p:cNvSpPr>
            <a:spLocks noGrp="1"/>
          </p:cNvSpPr>
          <p:nvPr>
            <p:ph type="media" sz="quarter" idx="15" hasCustomPrompt="1"/>
          </p:nvPr>
        </p:nvSpPr>
        <p:spPr>
          <a:xfrm>
            <a:off x="7503257" y="1992378"/>
            <a:ext cx="4226400" cy="2736000"/>
          </a:xfrm>
          <a:solidFill>
            <a:schemeClr val="tx1"/>
          </a:solidFill>
          <a:ln>
            <a:noFill/>
          </a:ln>
        </p:spPr>
        <p:txBody>
          <a:bodyPr/>
          <a:lstStyle>
            <a:lvl1pPr>
              <a:defRPr b="1">
                <a:solidFill>
                  <a:schemeClr val="bg1"/>
                </a:solidFill>
              </a:defRPr>
            </a:lvl1pPr>
          </a:lstStyle>
          <a:p>
            <a:r>
              <a:rPr lang="en-US"/>
              <a:t>Click icon to add video</a:t>
            </a:r>
          </a:p>
        </p:txBody>
      </p:sp>
    </p:spTree>
    <p:extLst>
      <p:ext uri="{BB962C8B-B14F-4D97-AF65-F5344CB8AC3E}">
        <p14:creationId xmlns:p14="http://schemas.microsoft.com/office/powerpoint/2010/main" val="3921779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 Video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26691B35-EABB-40EB-AF13-F235C1736C22}"/>
              </a:ext>
            </a:extLst>
          </p:cNvPr>
          <p:cNvSpPr/>
          <p:nvPr userDrawn="1"/>
        </p:nvSpPr>
        <p:spPr>
          <a:xfrm>
            <a:off x="0" y="856800"/>
            <a:ext cx="468000" cy="600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69EDFD-DB34-4187-AC75-47D1ADF20F5D}"/>
              </a:ext>
            </a:extLst>
          </p:cNvPr>
          <p:cNvSpPr/>
          <p:nvPr userDrawn="1"/>
        </p:nvSpPr>
        <p:spPr>
          <a:xfrm>
            <a:off x="11724000" y="0"/>
            <a:ext cx="468000" cy="2570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9F374A6-9122-4373-9601-223DF5AE07F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821331" y="780680"/>
            <a:ext cx="8467658" cy="4856795"/>
          </a:xfrm>
          <a:prstGeom prst="rect">
            <a:avLst/>
          </a:prstGeom>
        </p:spPr>
      </p:pic>
      <p:sp>
        <p:nvSpPr>
          <p:cNvPr id="12" name="Media Placeholder 11">
            <a:extLst>
              <a:ext uri="{FF2B5EF4-FFF2-40B4-BE49-F238E27FC236}">
                <a16:creationId xmlns:a16="http://schemas.microsoft.com/office/drawing/2014/main" id="{91D850F7-ED03-4E31-8C36-86F15AE276A6}"/>
              </a:ext>
            </a:extLst>
          </p:cNvPr>
          <p:cNvSpPr>
            <a:spLocks noGrp="1"/>
          </p:cNvSpPr>
          <p:nvPr>
            <p:ph type="media" sz="quarter" idx="13" hasCustomPrompt="1"/>
          </p:nvPr>
        </p:nvSpPr>
        <p:spPr>
          <a:xfrm>
            <a:off x="2909888" y="1138224"/>
            <a:ext cx="6313487" cy="3978000"/>
          </a:xfrm>
          <a:solidFill>
            <a:schemeClr val="bg1"/>
          </a:solidFill>
        </p:spPr>
        <p:txBody>
          <a:bodyPr/>
          <a:lstStyle>
            <a:lvl1pPr>
              <a:defRPr/>
            </a:lvl1pPr>
          </a:lstStyle>
          <a:p>
            <a:r>
              <a:rPr lang="en-US"/>
              <a:t>Click icon to add video</a:t>
            </a:r>
          </a:p>
        </p:txBody>
      </p:sp>
    </p:spTree>
    <p:extLst>
      <p:ext uri="{BB962C8B-B14F-4D97-AF65-F5344CB8AC3E}">
        <p14:creationId xmlns:p14="http://schemas.microsoft.com/office/powerpoint/2010/main" val="3347408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90000"/>
            <a:ext cx="5148000" cy="4068000"/>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205800" y="1890000"/>
            <a:ext cx="5148000" cy="406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Rectangle 7">
            <a:extLst>
              <a:ext uri="{FF2B5EF4-FFF2-40B4-BE49-F238E27FC236}">
                <a16:creationId xmlns:a16="http://schemas.microsoft.com/office/drawing/2014/main" id="{ACC53BB9-81E9-432E-9E7E-3EAB0CF27070}"/>
              </a:ext>
            </a:extLst>
          </p:cNvPr>
          <p:cNvSpPr/>
          <p:nvPr userDrawn="1"/>
        </p:nvSpPr>
        <p:spPr>
          <a:xfrm>
            <a:off x="0" y="856800"/>
            <a:ext cx="468000" cy="600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ECCC1E-FA76-4614-BB14-A20EE5B21E1F}"/>
              </a:ext>
            </a:extLst>
          </p:cNvPr>
          <p:cNvSpPr/>
          <p:nvPr userDrawn="1"/>
        </p:nvSpPr>
        <p:spPr>
          <a:xfrm>
            <a:off x="11724000" y="0"/>
            <a:ext cx="468000" cy="2570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D9C70A1F-E0C9-472A-AED0-5DFB96FF1A0B}"/>
              </a:ext>
            </a:extLst>
          </p:cNvPr>
          <p:cNvSpPr>
            <a:spLocks noGrp="1"/>
          </p:cNvSpPr>
          <p:nvPr>
            <p:ph type="title"/>
          </p:nvPr>
        </p:nvSpPr>
        <p:spPr>
          <a:xfrm>
            <a:off x="838200" y="758455"/>
            <a:ext cx="10515600" cy="612000"/>
          </a:xfrm>
        </p:spPr>
        <p:txBody>
          <a:bodyPr/>
          <a:lstStyle/>
          <a:p>
            <a:r>
              <a:rPr lang="en-US"/>
              <a:t>Click to edit Master title style</a:t>
            </a:r>
          </a:p>
        </p:txBody>
      </p:sp>
      <p:sp>
        <p:nvSpPr>
          <p:cNvPr id="11" name="Footer Placeholder 10">
            <a:extLst>
              <a:ext uri="{FF2B5EF4-FFF2-40B4-BE49-F238E27FC236}">
                <a16:creationId xmlns:a16="http://schemas.microsoft.com/office/drawing/2014/main" id="{B7F56F02-6694-4054-AF7E-2D28E9D5AF71}"/>
              </a:ext>
            </a:extLst>
          </p:cNvPr>
          <p:cNvSpPr>
            <a:spLocks noGrp="1"/>
          </p:cNvSpPr>
          <p:nvPr>
            <p:ph type="ftr" sz="quarter" idx="10"/>
          </p:nvPr>
        </p:nvSpPr>
        <p:spPr/>
        <p:txBody>
          <a:bodyPr/>
          <a:lstStyle/>
          <a:p>
            <a:endParaRPr lang="en-US"/>
          </a:p>
        </p:txBody>
      </p:sp>
      <p:sp>
        <p:nvSpPr>
          <p:cNvPr id="12" name="Slide Number Placeholder 11">
            <a:extLst>
              <a:ext uri="{FF2B5EF4-FFF2-40B4-BE49-F238E27FC236}">
                <a16:creationId xmlns:a16="http://schemas.microsoft.com/office/drawing/2014/main" id="{4879FACE-E0B0-4726-91B4-AD165219A5A3}"/>
              </a:ext>
            </a:extLst>
          </p:cNvPr>
          <p:cNvSpPr>
            <a:spLocks noGrp="1"/>
          </p:cNvSpPr>
          <p:nvPr>
            <p:ph type="sldNum" sz="quarter" idx="11"/>
          </p:nvPr>
        </p:nvSpPr>
        <p:spPr/>
        <p:txBody>
          <a:bodyPr/>
          <a:lstStyle/>
          <a:p>
            <a:fld id="{1ED53B43-4A4B-4CE7-8701-A4117B76B162}" type="slidenum">
              <a:rPr lang="en-US" smtClean="0"/>
              <a:pPr/>
              <a:t>‹nr.›</a:t>
            </a:fld>
            <a:endParaRPr lang="en-US"/>
          </a:p>
        </p:txBody>
      </p:sp>
      <p:sp>
        <p:nvSpPr>
          <p:cNvPr id="13" name="Text Placeholder 11">
            <a:extLst>
              <a:ext uri="{FF2B5EF4-FFF2-40B4-BE49-F238E27FC236}">
                <a16:creationId xmlns:a16="http://schemas.microsoft.com/office/drawing/2014/main" id="{781D20A5-9659-4565-B5D7-EFF7DDE1EB50}"/>
              </a:ext>
            </a:extLst>
          </p:cNvPr>
          <p:cNvSpPr>
            <a:spLocks noGrp="1"/>
          </p:cNvSpPr>
          <p:nvPr>
            <p:ph type="body" sz="quarter" idx="13"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695933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GR Quote 1">
    <p:bg>
      <p:bgPr>
        <a:solidFill>
          <a:schemeClr val="accent4"/>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9A5768-7902-429D-9A2B-BF1621821770}"/>
              </a:ext>
            </a:extLst>
          </p:cNvPr>
          <p:cNvSpPr/>
          <p:nvPr userDrawn="1"/>
        </p:nvSpPr>
        <p:spPr>
          <a:xfrm>
            <a:off x="0" y="0"/>
            <a:ext cx="4683600" cy="428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7C544AA7-7EDE-41EF-A993-E7B24DF57D5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83915" y="1234936"/>
            <a:ext cx="1908000" cy="1908000"/>
          </a:xfrm>
          <a:prstGeom prst="rect">
            <a:avLst/>
          </a:prstGeom>
        </p:spPr>
      </p:pic>
      <p:sp>
        <p:nvSpPr>
          <p:cNvPr id="11" name="Picture Placeholder 10">
            <a:extLst>
              <a:ext uri="{FF2B5EF4-FFF2-40B4-BE49-F238E27FC236}">
                <a16:creationId xmlns:a16="http://schemas.microsoft.com/office/drawing/2014/main" id="{196E3968-97D9-47C5-822A-6ECEA31577C2}"/>
              </a:ext>
            </a:extLst>
          </p:cNvPr>
          <p:cNvSpPr>
            <a:spLocks noGrp="1"/>
          </p:cNvSpPr>
          <p:nvPr>
            <p:ph type="pic" sz="quarter" idx="10"/>
          </p:nvPr>
        </p:nvSpPr>
        <p:spPr>
          <a:xfrm>
            <a:off x="0" y="4287838"/>
            <a:ext cx="4683125" cy="2570162"/>
          </a:xfrm>
          <a:blipFill>
            <a:blip r:embed="rId4"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3" name="Text Placeholder 12">
            <a:extLst>
              <a:ext uri="{FF2B5EF4-FFF2-40B4-BE49-F238E27FC236}">
                <a16:creationId xmlns:a16="http://schemas.microsoft.com/office/drawing/2014/main" id="{F5902B7C-5424-482F-97DE-61308CE50A7F}"/>
              </a:ext>
            </a:extLst>
          </p:cNvPr>
          <p:cNvSpPr>
            <a:spLocks noGrp="1"/>
          </p:cNvSpPr>
          <p:nvPr>
            <p:ph type="body" sz="quarter" idx="11" hasCustomPrompt="1"/>
          </p:nvPr>
        </p:nvSpPr>
        <p:spPr>
          <a:xfrm>
            <a:off x="5534111" y="1567056"/>
            <a:ext cx="5820353" cy="2744397"/>
          </a:xfrm>
        </p:spPr>
        <p:txBody>
          <a:bodyPr/>
          <a:lstStyle>
            <a:lvl1pPr algn="l">
              <a:lnSpc>
                <a:spcPct val="100000"/>
              </a:lnSpc>
              <a:spcBef>
                <a:spcPts val="0"/>
              </a:spcBef>
              <a:spcAft>
                <a:spcPts val="0"/>
              </a:spcAft>
              <a:defRPr sz="3500" b="1" i="1">
                <a:solidFill>
                  <a:schemeClr val="bg1"/>
                </a:solidFill>
              </a:defRPr>
            </a:lvl1pPr>
          </a:lstStyle>
          <a:p>
            <a:pPr lvl="0"/>
            <a:r>
              <a:rPr lang="en-US"/>
              <a:t>“Click to add quote”</a:t>
            </a:r>
          </a:p>
        </p:txBody>
      </p:sp>
    </p:spTree>
    <p:extLst>
      <p:ext uri="{BB962C8B-B14F-4D97-AF65-F5344CB8AC3E}">
        <p14:creationId xmlns:p14="http://schemas.microsoft.com/office/powerpoint/2010/main" val="1821907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GR Quote 2">
    <p:bg>
      <p:bgPr>
        <a:solidFill>
          <a:schemeClr val="accent4"/>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96E3968-97D9-47C5-822A-6ECEA31577C2}"/>
              </a:ext>
            </a:extLst>
          </p:cNvPr>
          <p:cNvSpPr>
            <a:spLocks noGrp="1"/>
          </p:cNvSpPr>
          <p:nvPr>
            <p:ph type="pic" sz="quarter" idx="10"/>
          </p:nvPr>
        </p:nvSpPr>
        <p:spPr>
          <a:xfrm>
            <a:off x="7508875" y="0"/>
            <a:ext cx="4683125" cy="6858000"/>
          </a:xfrm>
          <a:blipFill>
            <a:blip r:embed="rId2"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3" name="Text Placeholder 12">
            <a:extLst>
              <a:ext uri="{FF2B5EF4-FFF2-40B4-BE49-F238E27FC236}">
                <a16:creationId xmlns:a16="http://schemas.microsoft.com/office/drawing/2014/main" id="{F5902B7C-5424-482F-97DE-61308CE50A7F}"/>
              </a:ext>
            </a:extLst>
          </p:cNvPr>
          <p:cNvSpPr>
            <a:spLocks noGrp="1"/>
          </p:cNvSpPr>
          <p:nvPr>
            <p:ph type="body" sz="quarter" idx="11" hasCustomPrompt="1"/>
          </p:nvPr>
        </p:nvSpPr>
        <p:spPr>
          <a:xfrm>
            <a:off x="838800" y="1567056"/>
            <a:ext cx="5820353" cy="2744397"/>
          </a:xfrm>
        </p:spPr>
        <p:txBody>
          <a:bodyPr/>
          <a:lstStyle>
            <a:lvl1pPr algn="l">
              <a:lnSpc>
                <a:spcPct val="100000"/>
              </a:lnSpc>
              <a:spcBef>
                <a:spcPts val="0"/>
              </a:spcBef>
              <a:spcAft>
                <a:spcPts val="0"/>
              </a:spcAft>
              <a:defRPr sz="3500" b="1" i="1">
                <a:solidFill>
                  <a:schemeClr val="bg1"/>
                </a:solidFill>
              </a:defRPr>
            </a:lvl1pPr>
          </a:lstStyle>
          <a:p>
            <a:pPr lvl="0"/>
            <a:r>
              <a:rPr lang="en-US"/>
              <a:t>“Click to add quote”</a:t>
            </a:r>
          </a:p>
        </p:txBody>
      </p:sp>
    </p:spTree>
    <p:extLst>
      <p:ext uri="{BB962C8B-B14F-4D97-AF65-F5344CB8AC3E}">
        <p14:creationId xmlns:p14="http://schemas.microsoft.com/office/powerpoint/2010/main" val="2706307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 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58455"/>
            <a:ext cx="10515600" cy="612000"/>
          </a:xfrm>
        </p:spPr>
        <p:txBody>
          <a:bodyPr/>
          <a:lstStyle/>
          <a:p>
            <a:r>
              <a:rPr lang="en-US"/>
              <a:t>Click to edit Master title style</a:t>
            </a:r>
          </a:p>
        </p:txBody>
      </p:sp>
      <p:sp>
        <p:nvSpPr>
          <p:cNvPr id="6" name="Rectangle 5">
            <a:extLst>
              <a:ext uri="{FF2B5EF4-FFF2-40B4-BE49-F238E27FC236}">
                <a16:creationId xmlns:a16="http://schemas.microsoft.com/office/drawing/2014/main" id="{0D054125-8BE0-47A5-AF9F-A6B09443204B}"/>
              </a:ext>
            </a:extLst>
          </p:cNvPr>
          <p:cNvSpPr/>
          <p:nvPr userDrawn="1"/>
        </p:nvSpPr>
        <p:spPr>
          <a:xfrm>
            <a:off x="0" y="856800"/>
            <a:ext cx="468000" cy="600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8C8E18-683B-43B8-A2D4-FF126E18CFDF}"/>
              </a:ext>
            </a:extLst>
          </p:cNvPr>
          <p:cNvSpPr/>
          <p:nvPr userDrawn="1"/>
        </p:nvSpPr>
        <p:spPr>
          <a:xfrm>
            <a:off x="11724000" y="0"/>
            <a:ext cx="468000" cy="2570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4738DD70-E569-4AFA-92FD-5E41A284F6F3}"/>
              </a:ext>
            </a:extLst>
          </p:cNvPr>
          <p:cNvSpPr>
            <a:spLocks noGrp="1"/>
          </p:cNvSpPr>
          <p:nvPr>
            <p:ph type="ftr" sz="quarter" idx="10"/>
          </p:nvPr>
        </p:nvSpPr>
        <p:spPr/>
        <p:txBody>
          <a:bodyPr/>
          <a:lstStyle/>
          <a:p>
            <a:endParaRPr lang="en-US"/>
          </a:p>
        </p:txBody>
      </p:sp>
      <p:sp>
        <p:nvSpPr>
          <p:cNvPr id="9" name="Slide Number Placeholder 8">
            <a:extLst>
              <a:ext uri="{FF2B5EF4-FFF2-40B4-BE49-F238E27FC236}">
                <a16:creationId xmlns:a16="http://schemas.microsoft.com/office/drawing/2014/main" id="{59FE81B6-3F0D-4D4E-8558-279137D22522}"/>
              </a:ext>
            </a:extLst>
          </p:cNvPr>
          <p:cNvSpPr>
            <a:spLocks noGrp="1"/>
          </p:cNvSpPr>
          <p:nvPr>
            <p:ph type="sldNum" sz="quarter" idx="11"/>
          </p:nvPr>
        </p:nvSpPr>
        <p:spPr/>
        <p:txBody>
          <a:bodyPr/>
          <a:lstStyle/>
          <a:p>
            <a:fld id="{1ED53B43-4A4B-4CE7-8701-A4117B76B162}" type="slidenum">
              <a:rPr lang="en-US" smtClean="0"/>
              <a:pPr/>
              <a:t>‹nr.›</a:t>
            </a:fld>
            <a:endParaRPr lang="en-US"/>
          </a:p>
        </p:txBody>
      </p:sp>
      <p:sp>
        <p:nvSpPr>
          <p:cNvPr id="11" name="Text Placeholder 11">
            <a:extLst>
              <a:ext uri="{FF2B5EF4-FFF2-40B4-BE49-F238E27FC236}">
                <a16:creationId xmlns:a16="http://schemas.microsoft.com/office/drawing/2014/main" id="{58ED1B20-798A-4CDE-8B60-42814726EB7D}"/>
              </a:ext>
            </a:extLst>
          </p:cNvPr>
          <p:cNvSpPr>
            <a:spLocks noGrp="1"/>
          </p:cNvSpPr>
          <p:nvPr>
            <p:ph type="body" sz="quarter" idx="13"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1301727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GR 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D53B43-4A4B-4CE7-8701-A4117B76B162}" type="slidenum">
              <a:rPr lang="en-US" smtClean="0"/>
              <a:t>‹nr.›</a:t>
            </a:fld>
            <a:endParaRPr lang="en-US"/>
          </a:p>
        </p:txBody>
      </p:sp>
      <p:sp>
        <p:nvSpPr>
          <p:cNvPr id="5" name="Rectangle 4">
            <a:extLst>
              <a:ext uri="{FF2B5EF4-FFF2-40B4-BE49-F238E27FC236}">
                <a16:creationId xmlns:a16="http://schemas.microsoft.com/office/drawing/2014/main" id="{B02489C7-C89F-4A82-A8A0-851A9C794377}"/>
              </a:ext>
            </a:extLst>
          </p:cNvPr>
          <p:cNvSpPr/>
          <p:nvPr userDrawn="1"/>
        </p:nvSpPr>
        <p:spPr>
          <a:xfrm>
            <a:off x="0" y="856800"/>
            <a:ext cx="468000" cy="600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AE4C3A2-0E99-4E17-B642-63786D8FAC93}"/>
              </a:ext>
            </a:extLst>
          </p:cNvPr>
          <p:cNvSpPr/>
          <p:nvPr userDrawn="1"/>
        </p:nvSpPr>
        <p:spPr>
          <a:xfrm>
            <a:off x="11724000" y="0"/>
            <a:ext cx="468000" cy="2570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818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 Section Head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a:t>Click to add 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
        <p:nvSpPr>
          <p:cNvPr id="13" name="Picture Placeholder 12">
            <a:extLst>
              <a:ext uri="{FF2B5EF4-FFF2-40B4-BE49-F238E27FC236}">
                <a16:creationId xmlns:a16="http://schemas.microsoft.com/office/drawing/2014/main" id="{D6C834E6-BA6F-4216-B054-C73ED6DA292E}"/>
              </a:ext>
            </a:extLst>
          </p:cNvPr>
          <p:cNvSpPr>
            <a:spLocks noGrp="1"/>
          </p:cNvSpPr>
          <p:nvPr>
            <p:ph type="pic" sz="quarter" idx="14"/>
          </p:nvPr>
        </p:nvSpPr>
        <p:spPr>
          <a:xfrm>
            <a:off x="0" y="4286250"/>
            <a:ext cx="7507288" cy="2571750"/>
          </a:xfrm>
          <a:blipFill>
            <a:blip r:embed="rId4"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5" name="Picture Placeholder 14">
            <a:extLst>
              <a:ext uri="{FF2B5EF4-FFF2-40B4-BE49-F238E27FC236}">
                <a16:creationId xmlns:a16="http://schemas.microsoft.com/office/drawing/2014/main" id="{208F5F8D-C480-4A0D-9C4E-6FA067CDF16B}"/>
              </a:ext>
            </a:extLst>
          </p:cNvPr>
          <p:cNvSpPr>
            <a:spLocks noGrp="1"/>
          </p:cNvSpPr>
          <p:nvPr>
            <p:ph type="pic" sz="quarter" idx="15"/>
          </p:nvPr>
        </p:nvSpPr>
        <p:spPr>
          <a:xfrm>
            <a:off x="7507288" y="0"/>
            <a:ext cx="4684712" cy="4286250"/>
          </a:xfrm>
          <a:blipFill>
            <a:blip r:embed="rId5"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Tree>
    <p:extLst>
      <p:ext uri="{BB962C8B-B14F-4D97-AF65-F5344CB8AC3E}">
        <p14:creationId xmlns:p14="http://schemas.microsoft.com/office/powerpoint/2010/main" val="2991094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838200" y="758455"/>
            <a:ext cx="10515600" cy="648000"/>
          </a:xfrm>
        </p:spPr>
        <p:txBody>
          <a:bodyPr/>
          <a:lstStyle>
            <a:lvl1pPr>
              <a:defRPr>
                <a:solidFill>
                  <a:schemeClr val="tx1"/>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D4B0DD37-F0F9-4183-B7A3-F40D7516FCB2}"/>
              </a:ext>
            </a:extLst>
          </p:cNvPr>
          <p:cNvSpPr>
            <a:spLocks noGrp="1"/>
          </p:cNvSpPr>
          <p:nvPr>
            <p:ph type="ftr" sz="quarter" idx="10"/>
          </p:nvPr>
        </p:nvSpPr>
        <p:spPr/>
        <p:txBody>
          <a:bodyPr/>
          <a:lstStyle/>
          <a:p>
            <a:endParaRPr lang="en-US"/>
          </a:p>
        </p:txBody>
      </p:sp>
      <p:sp>
        <p:nvSpPr>
          <p:cNvPr id="10" name="Rectangle 9">
            <a:extLst>
              <a:ext uri="{FF2B5EF4-FFF2-40B4-BE49-F238E27FC236}">
                <a16:creationId xmlns:a16="http://schemas.microsoft.com/office/drawing/2014/main" id="{69AA942E-CC8C-4737-958A-9B580FE75813}"/>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8C8B1F-2E2F-47A9-8087-4541D9310CEA}"/>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E96C6350-218C-4597-A6AC-E5930F0F04C3}"/>
              </a:ext>
            </a:extLst>
          </p:cNvPr>
          <p:cNvSpPr>
            <a:spLocks noGrp="1"/>
          </p:cNvSpPr>
          <p:nvPr>
            <p:ph type="body" sz="quarter" idx="12"/>
          </p:nvPr>
        </p:nvSpPr>
        <p:spPr>
          <a:xfrm>
            <a:off x="838200" y="1581008"/>
            <a:ext cx="6705600" cy="3529012"/>
          </a:xfrm>
        </p:spPr>
        <p:txBody>
          <a:bodyPr/>
          <a:lstStyle>
            <a:lvl1pPr marL="265113" indent="-265113">
              <a:spcBef>
                <a:spcPts val="100"/>
              </a:spcBef>
              <a:spcAft>
                <a:spcPts val="0"/>
              </a:spcAft>
              <a:buFont typeface="Wingdings" panose="05000000000000000000" pitchFamily="2" charset="2"/>
              <a:buChar char="§"/>
              <a:defRPr sz="2500">
                <a:solidFill>
                  <a:schemeClr val="tx1"/>
                </a:solidFill>
              </a:defRPr>
            </a:lvl1pPr>
            <a:lvl2pPr marL="447675" indent="-182563">
              <a:spcBef>
                <a:spcPts val="0"/>
              </a:spcBef>
              <a:buFont typeface="Times New Roman" panose="02020603050405020304" pitchFamily="18" charset="0"/>
              <a:buChar char="–"/>
              <a:defRPr sz="2500">
                <a:solidFill>
                  <a:schemeClr val="tx1"/>
                </a:solidFill>
              </a:defRPr>
            </a:lvl2pPr>
            <a:lvl3pPr>
              <a:defRPr sz="2500"/>
            </a:lvl3pPr>
            <a:lvl4pPr>
              <a:defRPr sz="2500"/>
            </a:lvl4pPr>
            <a:lvl5pPr>
              <a:defRPr sz="2500"/>
            </a:lvl5pPr>
          </a:lstStyle>
          <a:p>
            <a:pPr lvl="0"/>
            <a:r>
              <a:rPr lang="en-US"/>
              <a:t>Click to edit Master text styles</a:t>
            </a:r>
          </a:p>
          <a:p>
            <a:pPr lvl="1"/>
            <a:r>
              <a:rPr lang="en-US"/>
              <a:t>Second level</a:t>
            </a:r>
          </a:p>
        </p:txBody>
      </p:sp>
      <p:sp>
        <p:nvSpPr>
          <p:cNvPr id="15" name="Picture Placeholder 14">
            <a:extLst>
              <a:ext uri="{FF2B5EF4-FFF2-40B4-BE49-F238E27FC236}">
                <a16:creationId xmlns:a16="http://schemas.microsoft.com/office/drawing/2014/main" id="{6E43851A-F99E-4FDC-AF6E-13B96EDF01ED}"/>
              </a:ext>
            </a:extLst>
          </p:cNvPr>
          <p:cNvSpPr>
            <a:spLocks noGrp="1"/>
          </p:cNvSpPr>
          <p:nvPr>
            <p:ph type="pic" sz="quarter" idx="13"/>
          </p:nvPr>
        </p:nvSpPr>
        <p:spPr>
          <a:xfrm>
            <a:off x="7974013" y="1719263"/>
            <a:ext cx="3749675" cy="3420000"/>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5" name="Slide Number Placeholder 5">
            <a:extLst>
              <a:ext uri="{FF2B5EF4-FFF2-40B4-BE49-F238E27FC236}">
                <a16:creationId xmlns:a16="http://schemas.microsoft.com/office/drawing/2014/main" id="{8C7E3FA2-016B-47CE-729E-339033339192}"/>
              </a:ext>
            </a:extLst>
          </p:cNvPr>
          <p:cNvSpPr>
            <a:spLocks noGrp="1"/>
          </p:cNvSpPr>
          <p:nvPr>
            <p:ph type="sldNum" sz="quarter" idx="14"/>
          </p:nvPr>
        </p:nvSpPr>
        <p:spPr>
          <a:xfrm>
            <a:off x="11236109" y="6078406"/>
            <a:ext cx="648000" cy="365125"/>
          </a:xfrm>
        </p:spPr>
        <p:txBody>
          <a:bodyPr/>
          <a:lstStyle/>
          <a:p>
            <a:fld id="{1ED53B43-4A4B-4CE7-8701-A4117B76B162}" type="slidenum">
              <a:rPr lang="en-US" smtClean="0"/>
              <a:t>‹nr.›</a:t>
            </a:fld>
            <a:endParaRPr lang="en-US"/>
          </a:p>
        </p:txBody>
      </p:sp>
    </p:spTree>
    <p:extLst>
      <p:ext uri="{BB962C8B-B14F-4D97-AF65-F5344CB8AC3E}">
        <p14:creationId xmlns:p14="http://schemas.microsoft.com/office/powerpoint/2010/main" val="2894726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G Section Header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a:t>Click to add 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
        <p:nvSpPr>
          <p:cNvPr id="8" name="Rectangle 7">
            <a:extLst>
              <a:ext uri="{FF2B5EF4-FFF2-40B4-BE49-F238E27FC236}">
                <a16:creationId xmlns:a16="http://schemas.microsoft.com/office/drawing/2014/main" id="{3FA2907B-4EC1-42F1-A478-B9CACE48D66D}"/>
              </a:ext>
            </a:extLst>
          </p:cNvPr>
          <p:cNvSpPr/>
          <p:nvPr userDrawn="1"/>
        </p:nvSpPr>
        <p:spPr>
          <a:xfrm>
            <a:off x="0" y="4286250"/>
            <a:ext cx="7507288" cy="257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401C384-E1B5-45DF-9549-5A1EF357D0CD}"/>
              </a:ext>
            </a:extLst>
          </p:cNvPr>
          <p:cNvSpPr/>
          <p:nvPr userDrawn="1"/>
        </p:nvSpPr>
        <p:spPr>
          <a:xfrm>
            <a:off x="7507288" y="0"/>
            <a:ext cx="4684712" cy="4286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6073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G Sub-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a:t>Click to add sub-section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Tree>
    <p:extLst>
      <p:ext uri="{BB962C8B-B14F-4D97-AF65-F5344CB8AC3E}">
        <p14:creationId xmlns:p14="http://schemas.microsoft.com/office/powerpoint/2010/main" val="2502584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10290"/>
            <a:ext cx="10515600" cy="612000"/>
          </a:xfrm>
        </p:spPr>
        <p:txBody>
          <a:bodyPr/>
          <a:lstStyle/>
          <a:p>
            <a:r>
              <a:rPr lang="en-US"/>
              <a:t>Click to edit Master title style</a:t>
            </a:r>
          </a:p>
        </p:txBody>
      </p:sp>
      <p:sp>
        <p:nvSpPr>
          <p:cNvPr id="3" name="Content Placeholder 2"/>
          <p:cNvSpPr>
            <a:spLocks noGrp="1"/>
          </p:cNvSpPr>
          <p:nvPr>
            <p:ph idx="1"/>
          </p:nvPr>
        </p:nvSpPr>
        <p:spPr>
          <a:xfrm>
            <a:off x="838200" y="1205345"/>
            <a:ext cx="10515600" cy="475186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2335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85176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 Title, Content and picture 1">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88485"/>
            <a:ext cx="6397487"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7505714" y="1992379"/>
            <a:ext cx="4225544" cy="3144163"/>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200" y="758455"/>
            <a:ext cx="105156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2172351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 Title, Content and picture 2">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88485"/>
            <a:ext cx="6397487"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7505714" y="0"/>
            <a:ext cx="4225544" cy="5144494"/>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200" y="758455"/>
            <a:ext cx="63972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200" y="1338209"/>
            <a:ext cx="63972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3474378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 Title, Content and picture 3">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155"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468000" y="1992379"/>
            <a:ext cx="4225544" cy="3144163"/>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155" y="758455"/>
            <a:ext cx="58320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155" y="1338209"/>
            <a:ext cx="58320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3061513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 Title, Content and picture 4">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000"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468000" y="0"/>
            <a:ext cx="4225544" cy="5144494"/>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000" y="758455"/>
            <a:ext cx="58320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000" y="1338209"/>
            <a:ext cx="58320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21643582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 Title, Content and video 1">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155"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155" y="758455"/>
            <a:ext cx="58320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155" y="1338209"/>
            <a:ext cx="5832000" cy="504000"/>
          </a:xfrm>
        </p:spPr>
        <p:txBody>
          <a:bodyPr/>
          <a:lstStyle>
            <a:lvl1pPr>
              <a:lnSpc>
                <a:spcPct val="100000"/>
              </a:lnSpc>
              <a:spcBef>
                <a:spcPts val="0"/>
              </a:spcBef>
              <a:spcAft>
                <a:spcPts val="0"/>
              </a:spcAft>
              <a:defRPr sz="2500" b="1"/>
            </a:lvl1pPr>
          </a:lstStyle>
          <a:p>
            <a:pPr lvl="0"/>
            <a:r>
              <a:rPr lang="en-US"/>
              <a:t>Click to add subtitle</a:t>
            </a:r>
          </a:p>
        </p:txBody>
      </p:sp>
      <p:sp>
        <p:nvSpPr>
          <p:cNvPr id="10" name="Media Placeholder 9">
            <a:extLst>
              <a:ext uri="{FF2B5EF4-FFF2-40B4-BE49-F238E27FC236}">
                <a16:creationId xmlns:a16="http://schemas.microsoft.com/office/drawing/2014/main" id="{0B503CCD-DA40-4B22-A0E4-8613F9F3CAA6}"/>
              </a:ext>
            </a:extLst>
          </p:cNvPr>
          <p:cNvSpPr>
            <a:spLocks noGrp="1"/>
          </p:cNvSpPr>
          <p:nvPr>
            <p:ph type="media" sz="quarter" idx="15" hasCustomPrompt="1"/>
          </p:nvPr>
        </p:nvSpPr>
        <p:spPr>
          <a:xfrm>
            <a:off x="468000" y="1992378"/>
            <a:ext cx="4226400" cy="2736000"/>
          </a:xfrm>
          <a:solidFill>
            <a:schemeClr val="tx1"/>
          </a:solidFill>
          <a:ln>
            <a:noFill/>
          </a:ln>
        </p:spPr>
        <p:txBody>
          <a:bodyPr/>
          <a:lstStyle>
            <a:lvl1pPr>
              <a:defRPr b="1">
                <a:solidFill>
                  <a:schemeClr val="bg1"/>
                </a:solidFill>
              </a:defRPr>
            </a:lvl1pPr>
          </a:lstStyle>
          <a:p>
            <a:r>
              <a:rPr lang="en-US"/>
              <a:t>Click icon to add video</a:t>
            </a:r>
          </a:p>
        </p:txBody>
      </p:sp>
    </p:spTree>
    <p:extLst>
      <p:ext uri="{BB962C8B-B14F-4D97-AF65-F5344CB8AC3E}">
        <p14:creationId xmlns:p14="http://schemas.microsoft.com/office/powerpoint/2010/main" val="3435373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 Title, Content and video 2">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800"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800" y="758455"/>
            <a:ext cx="58320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800" y="1338209"/>
            <a:ext cx="5832000" cy="504000"/>
          </a:xfrm>
        </p:spPr>
        <p:txBody>
          <a:bodyPr/>
          <a:lstStyle>
            <a:lvl1pPr>
              <a:lnSpc>
                <a:spcPct val="100000"/>
              </a:lnSpc>
              <a:spcBef>
                <a:spcPts val="0"/>
              </a:spcBef>
              <a:spcAft>
                <a:spcPts val="0"/>
              </a:spcAft>
              <a:defRPr sz="2500" b="1"/>
            </a:lvl1pPr>
          </a:lstStyle>
          <a:p>
            <a:pPr lvl="0"/>
            <a:r>
              <a:rPr lang="en-US"/>
              <a:t>Click to add subtitle</a:t>
            </a:r>
          </a:p>
        </p:txBody>
      </p:sp>
      <p:sp>
        <p:nvSpPr>
          <p:cNvPr id="10" name="Media Placeholder 9">
            <a:extLst>
              <a:ext uri="{FF2B5EF4-FFF2-40B4-BE49-F238E27FC236}">
                <a16:creationId xmlns:a16="http://schemas.microsoft.com/office/drawing/2014/main" id="{0B503CCD-DA40-4B22-A0E4-8613F9F3CAA6}"/>
              </a:ext>
            </a:extLst>
          </p:cNvPr>
          <p:cNvSpPr>
            <a:spLocks noGrp="1"/>
          </p:cNvSpPr>
          <p:nvPr>
            <p:ph type="media" sz="quarter" idx="15" hasCustomPrompt="1"/>
          </p:nvPr>
        </p:nvSpPr>
        <p:spPr>
          <a:xfrm>
            <a:off x="7503257" y="1992378"/>
            <a:ext cx="4226400" cy="2736000"/>
          </a:xfrm>
          <a:solidFill>
            <a:schemeClr val="tx1"/>
          </a:solidFill>
          <a:ln>
            <a:noFill/>
          </a:ln>
        </p:spPr>
        <p:txBody>
          <a:bodyPr/>
          <a:lstStyle>
            <a:lvl1pPr>
              <a:defRPr b="1">
                <a:solidFill>
                  <a:schemeClr val="bg1"/>
                </a:solidFill>
              </a:defRPr>
            </a:lvl1pPr>
          </a:lstStyle>
          <a:p>
            <a:r>
              <a:rPr lang="en-US"/>
              <a:t>Click icon to add video</a:t>
            </a:r>
          </a:p>
        </p:txBody>
      </p:sp>
    </p:spTree>
    <p:extLst>
      <p:ext uri="{BB962C8B-B14F-4D97-AF65-F5344CB8AC3E}">
        <p14:creationId xmlns:p14="http://schemas.microsoft.com/office/powerpoint/2010/main" val="2958561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 Video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26691B35-EABB-40EB-AF13-F235C1736C22}"/>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69EDFD-DB34-4187-AC75-47D1ADF20F5D}"/>
              </a:ext>
            </a:extLst>
          </p:cNvPr>
          <p:cNvSpPr/>
          <p:nvPr userDrawn="1"/>
        </p:nvSpPr>
        <p:spPr>
          <a:xfrm>
            <a:off x="11724000" y="0"/>
            <a:ext cx="468000" cy="257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9F374A6-9122-4373-9601-223DF5AE07F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821331" y="780680"/>
            <a:ext cx="8467658" cy="4856795"/>
          </a:xfrm>
          <a:prstGeom prst="rect">
            <a:avLst/>
          </a:prstGeom>
        </p:spPr>
      </p:pic>
      <p:sp>
        <p:nvSpPr>
          <p:cNvPr id="12" name="Media Placeholder 11">
            <a:extLst>
              <a:ext uri="{FF2B5EF4-FFF2-40B4-BE49-F238E27FC236}">
                <a16:creationId xmlns:a16="http://schemas.microsoft.com/office/drawing/2014/main" id="{91D850F7-ED03-4E31-8C36-86F15AE276A6}"/>
              </a:ext>
            </a:extLst>
          </p:cNvPr>
          <p:cNvSpPr>
            <a:spLocks noGrp="1"/>
          </p:cNvSpPr>
          <p:nvPr>
            <p:ph type="media" sz="quarter" idx="13" hasCustomPrompt="1"/>
          </p:nvPr>
        </p:nvSpPr>
        <p:spPr>
          <a:xfrm>
            <a:off x="2909888" y="1138224"/>
            <a:ext cx="6313487" cy="3978000"/>
          </a:xfrm>
          <a:solidFill>
            <a:schemeClr val="bg1"/>
          </a:solidFill>
        </p:spPr>
        <p:txBody>
          <a:bodyPr/>
          <a:lstStyle>
            <a:lvl1pPr>
              <a:defRPr/>
            </a:lvl1pPr>
          </a:lstStyle>
          <a:p>
            <a:r>
              <a:rPr lang="en-US"/>
              <a:t>Click icon to add video</a:t>
            </a:r>
          </a:p>
        </p:txBody>
      </p:sp>
    </p:spTree>
    <p:extLst>
      <p:ext uri="{BB962C8B-B14F-4D97-AF65-F5344CB8AC3E}">
        <p14:creationId xmlns:p14="http://schemas.microsoft.com/office/powerpoint/2010/main" val="3672638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GR Section Header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a:t>Click to add 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
        <p:nvSpPr>
          <p:cNvPr id="13" name="Picture Placeholder 12">
            <a:extLst>
              <a:ext uri="{FF2B5EF4-FFF2-40B4-BE49-F238E27FC236}">
                <a16:creationId xmlns:a16="http://schemas.microsoft.com/office/drawing/2014/main" id="{D6C834E6-BA6F-4216-B054-C73ED6DA292E}"/>
              </a:ext>
            </a:extLst>
          </p:cNvPr>
          <p:cNvSpPr>
            <a:spLocks noGrp="1"/>
          </p:cNvSpPr>
          <p:nvPr>
            <p:ph type="pic" sz="quarter" idx="14"/>
          </p:nvPr>
        </p:nvSpPr>
        <p:spPr>
          <a:xfrm>
            <a:off x="0" y="4286250"/>
            <a:ext cx="7507288" cy="2571750"/>
          </a:xfrm>
          <a:blipFill>
            <a:blip r:embed="rId4"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5" name="Picture Placeholder 14">
            <a:extLst>
              <a:ext uri="{FF2B5EF4-FFF2-40B4-BE49-F238E27FC236}">
                <a16:creationId xmlns:a16="http://schemas.microsoft.com/office/drawing/2014/main" id="{208F5F8D-C480-4A0D-9C4E-6FA067CDF16B}"/>
              </a:ext>
            </a:extLst>
          </p:cNvPr>
          <p:cNvSpPr>
            <a:spLocks noGrp="1"/>
          </p:cNvSpPr>
          <p:nvPr>
            <p:ph type="pic" sz="quarter" idx="15"/>
          </p:nvPr>
        </p:nvSpPr>
        <p:spPr>
          <a:xfrm>
            <a:off x="7507288" y="0"/>
            <a:ext cx="4684712" cy="4286250"/>
          </a:xfrm>
          <a:blipFill>
            <a:blip r:embed="rId5"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Tree>
    <p:extLst>
      <p:ext uri="{BB962C8B-B14F-4D97-AF65-F5344CB8AC3E}">
        <p14:creationId xmlns:p14="http://schemas.microsoft.com/office/powerpoint/2010/main" val="2059580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90000"/>
            <a:ext cx="5148000" cy="4068000"/>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205800" y="1890000"/>
            <a:ext cx="5148000" cy="406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Rectangle 7">
            <a:extLst>
              <a:ext uri="{FF2B5EF4-FFF2-40B4-BE49-F238E27FC236}">
                <a16:creationId xmlns:a16="http://schemas.microsoft.com/office/drawing/2014/main" id="{ACC53BB9-81E9-432E-9E7E-3EAB0CF27070}"/>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ECCC1E-FA76-4614-BB14-A20EE5B21E1F}"/>
              </a:ext>
            </a:extLst>
          </p:cNvPr>
          <p:cNvSpPr/>
          <p:nvPr userDrawn="1"/>
        </p:nvSpPr>
        <p:spPr>
          <a:xfrm>
            <a:off x="11724000" y="0"/>
            <a:ext cx="468000" cy="257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D9C70A1F-E0C9-472A-AED0-5DFB96FF1A0B}"/>
              </a:ext>
            </a:extLst>
          </p:cNvPr>
          <p:cNvSpPr>
            <a:spLocks noGrp="1"/>
          </p:cNvSpPr>
          <p:nvPr>
            <p:ph type="title"/>
          </p:nvPr>
        </p:nvSpPr>
        <p:spPr>
          <a:xfrm>
            <a:off x="838200" y="758455"/>
            <a:ext cx="10515600" cy="612000"/>
          </a:xfrm>
        </p:spPr>
        <p:txBody>
          <a:bodyPr/>
          <a:lstStyle/>
          <a:p>
            <a:r>
              <a:rPr lang="en-US"/>
              <a:t>Click to edit Master title style</a:t>
            </a:r>
          </a:p>
        </p:txBody>
      </p:sp>
      <p:sp>
        <p:nvSpPr>
          <p:cNvPr id="11" name="Footer Placeholder 10">
            <a:extLst>
              <a:ext uri="{FF2B5EF4-FFF2-40B4-BE49-F238E27FC236}">
                <a16:creationId xmlns:a16="http://schemas.microsoft.com/office/drawing/2014/main" id="{B7F56F02-6694-4054-AF7E-2D28E9D5AF71}"/>
              </a:ext>
            </a:extLst>
          </p:cNvPr>
          <p:cNvSpPr>
            <a:spLocks noGrp="1"/>
          </p:cNvSpPr>
          <p:nvPr>
            <p:ph type="ftr" sz="quarter" idx="10"/>
          </p:nvPr>
        </p:nvSpPr>
        <p:spPr/>
        <p:txBody>
          <a:bodyPr/>
          <a:lstStyle/>
          <a:p>
            <a:endParaRPr lang="en-US"/>
          </a:p>
        </p:txBody>
      </p:sp>
      <p:sp>
        <p:nvSpPr>
          <p:cNvPr id="12" name="Slide Number Placeholder 11">
            <a:extLst>
              <a:ext uri="{FF2B5EF4-FFF2-40B4-BE49-F238E27FC236}">
                <a16:creationId xmlns:a16="http://schemas.microsoft.com/office/drawing/2014/main" id="{4879FACE-E0B0-4726-91B4-AD165219A5A3}"/>
              </a:ext>
            </a:extLst>
          </p:cNvPr>
          <p:cNvSpPr>
            <a:spLocks noGrp="1"/>
          </p:cNvSpPr>
          <p:nvPr>
            <p:ph type="sldNum" sz="quarter" idx="11"/>
          </p:nvPr>
        </p:nvSpPr>
        <p:spPr/>
        <p:txBody>
          <a:bodyPr/>
          <a:lstStyle/>
          <a:p>
            <a:fld id="{1ED53B43-4A4B-4CE7-8701-A4117B76B162}" type="slidenum">
              <a:rPr lang="en-US" smtClean="0"/>
              <a:pPr/>
              <a:t>‹nr.›</a:t>
            </a:fld>
            <a:endParaRPr lang="en-US"/>
          </a:p>
        </p:txBody>
      </p:sp>
      <p:sp>
        <p:nvSpPr>
          <p:cNvPr id="13" name="Text Placeholder 11">
            <a:extLst>
              <a:ext uri="{FF2B5EF4-FFF2-40B4-BE49-F238E27FC236}">
                <a16:creationId xmlns:a16="http://schemas.microsoft.com/office/drawing/2014/main" id="{781D20A5-9659-4565-B5D7-EFF7DDE1EB50}"/>
              </a:ext>
            </a:extLst>
          </p:cNvPr>
          <p:cNvSpPr>
            <a:spLocks noGrp="1"/>
          </p:cNvSpPr>
          <p:nvPr>
            <p:ph type="body" sz="quarter" idx="13"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1789168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G Quote 1">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9A5768-7902-429D-9A2B-BF1621821770}"/>
              </a:ext>
            </a:extLst>
          </p:cNvPr>
          <p:cNvSpPr/>
          <p:nvPr userDrawn="1"/>
        </p:nvSpPr>
        <p:spPr>
          <a:xfrm>
            <a:off x="0" y="0"/>
            <a:ext cx="4683600" cy="428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7C544AA7-7EDE-41EF-A993-E7B24DF57D5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383915" y="1234936"/>
            <a:ext cx="1908000" cy="1908000"/>
          </a:xfrm>
          <a:prstGeom prst="rect">
            <a:avLst/>
          </a:prstGeom>
        </p:spPr>
      </p:pic>
      <p:sp>
        <p:nvSpPr>
          <p:cNvPr id="11" name="Picture Placeholder 10">
            <a:extLst>
              <a:ext uri="{FF2B5EF4-FFF2-40B4-BE49-F238E27FC236}">
                <a16:creationId xmlns:a16="http://schemas.microsoft.com/office/drawing/2014/main" id="{196E3968-97D9-47C5-822A-6ECEA31577C2}"/>
              </a:ext>
            </a:extLst>
          </p:cNvPr>
          <p:cNvSpPr>
            <a:spLocks noGrp="1"/>
          </p:cNvSpPr>
          <p:nvPr>
            <p:ph type="pic" sz="quarter" idx="10"/>
          </p:nvPr>
        </p:nvSpPr>
        <p:spPr>
          <a:xfrm>
            <a:off x="0" y="4287838"/>
            <a:ext cx="4683125" cy="2570162"/>
          </a:xfrm>
          <a:blipFill>
            <a:blip r:embed="rId4"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3" name="Text Placeholder 12">
            <a:extLst>
              <a:ext uri="{FF2B5EF4-FFF2-40B4-BE49-F238E27FC236}">
                <a16:creationId xmlns:a16="http://schemas.microsoft.com/office/drawing/2014/main" id="{F5902B7C-5424-482F-97DE-61308CE50A7F}"/>
              </a:ext>
            </a:extLst>
          </p:cNvPr>
          <p:cNvSpPr>
            <a:spLocks noGrp="1"/>
          </p:cNvSpPr>
          <p:nvPr>
            <p:ph type="body" sz="quarter" idx="11" hasCustomPrompt="1"/>
          </p:nvPr>
        </p:nvSpPr>
        <p:spPr>
          <a:xfrm>
            <a:off x="5534111" y="1567056"/>
            <a:ext cx="5820353" cy="2744397"/>
          </a:xfrm>
        </p:spPr>
        <p:txBody>
          <a:bodyPr/>
          <a:lstStyle>
            <a:lvl1pPr algn="l">
              <a:lnSpc>
                <a:spcPct val="100000"/>
              </a:lnSpc>
              <a:spcBef>
                <a:spcPts val="0"/>
              </a:spcBef>
              <a:spcAft>
                <a:spcPts val="0"/>
              </a:spcAft>
              <a:defRPr sz="3500" b="1" i="1">
                <a:solidFill>
                  <a:schemeClr val="bg1"/>
                </a:solidFill>
              </a:defRPr>
            </a:lvl1pPr>
          </a:lstStyle>
          <a:p>
            <a:pPr lvl="0"/>
            <a:r>
              <a:rPr lang="en-US"/>
              <a:t>“Click to add quote”</a:t>
            </a:r>
          </a:p>
        </p:txBody>
      </p:sp>
    </p:spTree>
    <p:extLst>
      <p:ext uri="{BB962C8B-B14F-4D97-AF65-F5344CB8AC3E}">
        <p14:creationId xmlns:p14="http://schemas.microsoft.com/office/powerpoint/2010/main" val="2543648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G Quote 2">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96E3968-97D9-47C5-822A-6ECEA31577C2}"/>
              </a:ext>
            </a:extLst>
          </p:cNvPr>
          <p:cNvSpPr>
            <a:spLocks noGrp="1"/>
          </p:cNvSpPr>
          <p:nvPr>
            <p:ph type="pic" sz="quarter" idx="10"/>
          </p:nvPr>
        </p:nvSpPr>
        <p:spPr>
          <a:xfrm>
            <a:off x="7508875" y="0"/>
            <a:ext cx="4683125" cy="6858000"/>
          </a:xfrm>
          <a:blipFill>
            <a:blip r:embed="rId2"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3" name="Text Placeholder 12">
            <a:extLst>
              <a:ext uri="{FF2B5EF4-FFF2-40B4-BE49-F238E27FC236}">
                <a16:creationId xmlns:a16="http://schemas.microsoft.com/office/drawing/2014/main" id="{F5902B7C-5424-482F-97DE-61308CE50A7F}"/>
              </a:ext>
            </a:extLst>
          </p:cNvPr>
          <p:cNvSpPr>
            <a:spLocks noGrp="1"/>
          </p:cNvSpPr>
          <p:nvPr>
            <p:ph type="body" sz="quarter" idx="11" hasCustomPrompt="1"/>
          </p:nvPr>
        </p:nvSpPr>
        <p:spPr>
          <a:xfrm>
            <a:off x="838800" y="1567056"/>
            <a:ext cx="5820353" cy="2744397"/>
          </a:xfrm>
        </p:spPr>
        <p:txBody>
          <a:bodyPr/>
          <a:lstStyle>
            <a:lvl1pPr algn="l">
              <a:lnSpc>
                <a:spcPct val="100000"/>
              </a:lnSpc>
              <a:spcBef>
                <a:spcPts val="0"/>
              </a:spcBef>
              <a:spcAft>
                <a:spcPts val="0"/>
              </a:spcAft>
              <a:defRPr sz="3500" b="1" i="1">
                <a:solidFill>
                  <a:schemeClr val="bg1"/>
                </a:solidFill>
              </a:defRPr>
            </a:lvl1pPr>
          </a:lstStyle>
          <a:p>
            <a:pPr lvl="0"/>
            <a:r>
              <a:rPr lang="en-US"/>
              <a:t>“Click to add quote”</a:t>
            </a:r>
          </a:p>
        </p:txBody>
      </p:sp>
    </p:spTree>
    <p:extLst>
      <p:ext uri="{BB962C8B-B14F-4D97-AF65-F5344CB8AC3E}">
        <p14:creationId xmlns:p14="http://schemas.microsoft.com/office/powerpoint/2010/main" val="409014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 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58455"/>
            <a:ext cx="10515600" cy="612000"/>
          </a:xfrm>
        </p:spPr>
        <p:txBody>
          <a:bodyPr/>
          <a:lstStyle/>
          <a:p>
            <a:r>
              <a:rPr lang="en-US"/>
              <a:t>Click to edit Master title style</a:t>
            </a:r>
          </a:p>
        </p:txBody>
      </p:sp>
      <p:sp>
        <p:nvSpPr>
          <p:cNvPr id="6" name="Rectangle 5">
            <a:extLst>
              <a:ext uri="{FF2B5EF4-FFF2-40B4-BE49-F238E27FC236}">
                <a16:creationId xmlns:a16="http://schemas.microsoft.com/office/drawing/2014/main" id="{0D054125-8BE0-47A5-AF9F-A6B09443204B}"/>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8C8E18-683B-43B8-A2D4-FF126E18CFDF}"/>
              </a:ext>
            </a:extLst>
          </p:cNvPr>
          <p:cNvSpPr/>
          <p:nvPr userDrawn="1"/>
        </p:nvSpPr>
        <p:spPr>
          <a:xfrm>
            <a:off x="11724000" y="0"/>
            <a:ext cx="468000" cy="257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4738DD70-E569-4AFA-92FD-5E41A284F6F3}"/>
              </a:ext>
            </a:extLst>
          </p:cNvPr>
          <p:cNvSpPr>
            <a:spLocks noGrp="1"/>
          </p:cNvSpPr>
          <p:nvPr>
            <p:ph type="ftr" sz="quarter" idx="10"/>
          </p:nvPr>
        </p:nvSpPr>
        <p:spPr/>
        <p:txBody>
          <a:bodyPr/>
          <a:lstStyle/>
          <a:p>
            <a:endParaRPr lang="en-US"/>
          </a:p>
        </p:txBody>
      </p:sp>
      <p:sp>
        <p:nvSpPr>
          <p:cNvPr id="9" name="Slide Number Placeholder 8">
            <a:extLst>
              <a:ext uri="{FF2B5EF4-FFF2-40B4-BE49-F238E27FC236}">
                <a16:creationId xmlns:a16="http://schemas.microsoft.com/office/drawing/2014/main" id="{59FE81B6-3F0D-4D4E-8558-279137D22522}"/>
              </a:ext>
            </a:extLst>
          </p:cNvPr>
          <p:cNvSpPr>
            <a:spLocks noGrp="1"/>
          </p:cNvSpPr>
          <p:nvPr>
            <p:ph type="sldNum" sz="quarter" idx="11"/>
          </p:nvPr>
        </p:nvSpPr>
        <p:spPr/>
        <p:txBody>
          <a:bodyPr/>
          <a:lstStyle/>
          <a:p>
            <a:fld id="{1ED53B43-4A4B-4CE7-8701-A4117B76B162}" type="slidenum">
              <a:rPr lang="en-US" smtClean="0"/>
              <a:pPr/>
              <a:t>‹nr.›</a:t>
            </a:fld>
            <a:endParaRPr lang="en-US"/>
          </a:p>
        </p:txBody>
      </p:sp>
      <p:sp>
        <p:nvSpPr>
          <p:cNvPr id="11" name="Text Placeholder 11">
            <a:extLst>
              <a:ext uri="{FF2B5EF4-FFF2-40B4-BE49-F238E27FC236}">
                <a16:creationId xmlns:a16="http://schemas.microsoft.com/office/drawing/2014/main" id="{58ED1B20-798A-4CDE-8B60-42814726EB7D}"/>
              </a:ext>
            </a:extLst>
          </p:cNvPr>
          <p:cNvSpPr>
            <a:spLocks noGrp="1"/>
          </p:cNvSpPr>
          <p:nvPr>
            <p:ph type="body" sz="quarter" idx="13"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3350719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G 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D53B43-4A4B-4CE7-8701-A4117B76B162}" type="slidenum">
              <a:rPr lang="en-US" smtClean="0"/>
              <a:t>‹nr.›</a:t>
            </a:fld>
            <a:endParaRPr lang="en-US"/>
          </a:p>
        </p:txBody>
      </p:sp>
      <p:sp>
        <p:nvSpPr>
          <p:cNvPr id="5" name="Rectangle 4">
            <a:extLst>
              <a:ext uri="{FF2B5EF4-FFF2-40B4-BE49-F238E27FC236}">
                <a16:creationId xmlns:a16="http://schemas.microsoft.com/office/drawing/2014/main" id="{B02489C7-C89F-4A82-A8A0-851A9C794377}"/>
              </a:ext>
            </a:extLst>
          </p:cNvPr>
          <p:cNvSpPr/>
          <p:nvPr userDrawn="1"/>
        </p:nvSpPr>
        <p:spPr>
          <a:xfrm>
            <a:off x="0" y="856800"/>
            <a:ext cx="468000" cy="6001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AE4C3A2-0E99-4E17-B642-63786D8FAC93}"/>
              </a:ext>
            </a:extLst>
          </p:cNvPr>
          <p:cNvSpPr/>
          <p:nvPr userDrawn="1"/>
        </p:nvSpPr>
        <p:spPr>
          <a:xfrm>
            <a:off x="11724000" y="0"/>
            <a:ext cx="468000" cy="257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49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 Section Header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a:t>Click to add 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
        <p:nvSpPr>
          <p:cNvPr id="13" name="Picture Placeholder 12">
            <a:extLst>
              <a:ext uri="{FF2B5EF4-FFF2-40B4-BE49-F238E27FC236}">
                <a16:creationId xmlns:a16="http://schemas.microsoft.com/office/drawing/2014/main" id="{D6C834E6-BA6F-4216-B054-C73ED6DA292E}"/>
              </a:ext>
            </a:extLst>
          </p:cNvPr>
          <p:cNvSpPr>
            <a:spLocks noGrp="1"/>
          </p:cNvSpPr>
          <p:nvPr>
            <p:ph type="pic" sz="quarter" idx="14"/>
          </p:nvPr>
        </p:nvSpPr>
        <p:spPr>
          <a:xfrm>
            <a:off x="0" y="4286250"/>
            <a:ext cx="7507288" cy="2571750"/>
          </a:xfrm>
          <a:blipFill>
            <a:blip r:embed="rId4"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5" name="Picture Placeholder 14">
            <a:extLst>
              <a:ext uri="{FF2B5EF4-FFF2-40B4-BE49-F238E27FC236}">
                <a16:creationId xmlns:a16="http://schemas.microsoft.com/office/drawing/2014/main" id="{208F5F8D-C480-4A0D-9C4E-6FA067CDF16B}"/>
              </a:ext>
            </a:extLst>
          </p:cNvPr>
          <p:cNvSpPr>
            <a:spLocks noGrp="1"/>
          </p:cNvSpPr>
          <p:nvPr>
            <p:ph type="pic" sz="quarter" idx="15"/>
          </p:nvPr>
        </p:nvSpPr>
        <p:spPr>
          <a:xfrm>
            <a:off x="7507288" y="0"/>
            <a:ext cx="4684712" cy="4286250"/>
          </a:xfrm>
          <a:blipFill>
            <a:blip r:embed="rId5"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Tree>
    <p:extLst>
      <p:ext uri="{BB962C8B-B14F-4D97-AF65-F5344CB8AC3E}">
        <p14:creationId xmlns:p14="http://schemas.microsoft.com/office/powerpoint/2010/main" val="2113418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 Section Heade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a:t>Click to add 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
        <p:nvSpPr>
          <p:cNvPr id="8" name="Rectangle 7">
            <a:extLst>
              <a:ext uri="{FF2B5EF4-FFF2-40B4-BE49-F238E27FC236}">
                <a16:creationId xmlns:a16="http://schemas.microsoft.com/office/drawing/2014/main" id="{3FA2907B-4EC1-42F1-A478-B9CACE48D66D}"/>
              </a:ext>
            </a:extLst>
          </p:cNvPr>
          <p:cNvSpPr/>
          <p:nvPr userDrawn="1"/>
        </p:nvSpPr>
        <p:spPr>
          <a:xfrm>
            <a:off x="0" y="4286250"/>
            <a:ext cx="7507288" cy="257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401C384-E1B5-45DF-9549-5A1EF357D0CD}"/>
              </a:ext>
            </a:extLst>
          </p:cNvPr>
          <p:cNvSpPr/>
          <p:nvPr userDrawn="1"/>
        </p:nvSpPr>
        <p:spPr>
          <a:xfrm>
            <a:off x="7507288" y="0"/>
            <a:ext cx="4684712" cy="4286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9841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 Sub-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a:t>Click to add sub-section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Tree>
    <p:extLst>
      <p:ext uri="{BB962C8B-B14F-4D97-AF65-F5344CB8AC3E}">
        <p14:creationId xmlns:p14="http://schemas.microsoft.com/office/powerpoint/2010/main" val="23483901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58456"/>
            <a:ext cx="10515600" cy="612000"/>
          </a:xfrm>
        </p:spPr>
        <p:txBody>
          <a:bodyPr/>
          <a:lstStyle/>
          <a:p>
            <a:r>
              <a:rPr lang="en-US"/>
              <a:t>Click to edit Master title style</a:t>
            </a:r>
          </a:p>
        </p:txBody>
      </p:sp>
      <p:sp>
        <p:nvSpPr>
          <p:cNvPr id="3" name="Content Placeholder 2"/>
          <p:cNvSpPr>
            <a:spLocks noGrp="1"/>
          </p:cNvSpPr>
          <p:nvPr>
            <p:ph idx="1"/>
          </p:nvPr>
        </p:nvSpPr>
        <p:spPr>
          <a:xfrm>
            <a:off x="838200" y="1888485"/>
            <a:ext cx="105156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C55D5794-4512-4C9B-BE47-F6D2FDDB1F79}"/>
              </a:ext>
            </a:extLst>
          </p:cNvPr>
          <p:cNvSpPr>
            <a:spLocks noGrp="1"/>
          </p:cNvSpPr>
          <p:nvPr>
            <p:ph type="body" sz="quarter" idx="13"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1894067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 Title, Content and picture 1">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88485"/>
            <a:ext cx="6397487"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7505714" y="1992379"/>
            <a:ext cx="4225544" cy="3144163"/>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200" y="758455"/>
            <a:ext cx="105156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2152929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GR Section Heade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a:t>Click to add 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
        <p:nvSpPr>
          <p:cNvPr id="8" name="Rectangle 7">
            <a:extLst>
              <a:ext uri="{FF2B5EF4-FFF2-40B4-BE49-F238E27FC236}">
                <a16:creationId xmlns:a16="http://schemas.microsoft.com/office/drawing/2014/main" id="{3FA2907B-4EC1-42F1-A478-B9CACE48D66D}"/>
              </a:ext>
            </a:extLst>
          </p:cNvPr>
          <p:cNvSpPr/>
          <p:nvPr userDrawn="1"/>
        </p:nvSpPr>
        <p:spPr>
          <a:xfrm>
            <a:off x="0" y="4286250"/>
            <a:ext cx="7507288" cy="257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401C384-E1B5-45DF-9549-5A1EF357D0CD}"/>
              </a:ext>
            </a:extLst>
          </p:cNvPr>
          <p:cNvSpPr/>
          <p:nvPr userDrawn="1"/>
        </p:nvSpPr>
        <p:spPr>
          <a:xfrm>
            <a:off x="7507288" y="0"/>
            <a:ext cx="4684712" cy="4286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60244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 Title, Content and picture 2">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88485"/>
            <a:ext cx="6397487"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7505714" y="0"/>
            <a:ext cx="4225544" cy="5144494"/>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200" y="758455"/>
            <a:ext cx="63972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200" y="1338209"/>
            <a:ext cx="63972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2717579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 Title, Content and picture 3">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155"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468000" y="1992379"/>
            <a:ext cx="4225544" cy="3144163"/>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155" y="758455"/>
            <a:ext cx="58320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155" y="1338209"/>
            <a:ext cx="58320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3880679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 Title, Content and picture 4">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000"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468000" y="0"/>
            <a:ext cx="4225544" cy="5144494"/>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000" y="758455"/>
            <a:ext cx="58320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000" y="1338209"/>
            <a:ext cx="58320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827928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 Title, Content and video 1">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155"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155" y="758455"/>
            <a:ext cx="58320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155" y="1338209"/>
            <a:ext cx="5832000" cy="504000"/>
          </a:xfrm>
        </p:spPr>
        <p:txBody>
          <a:bodyPr/>
          <a:lstStyle>
            <a:lvl1pPr>
              <a:lnSpc>
                <a:spcPct val="100000"/>
              </a:lnSpc>
              <a:spcBef>
                <a:spcPts val="0"/>
              </a:spcBef>
              <a:spcAft>
                <a:spcPts val="0"/>
              </a:spcAft>
              <a:defRPr sz="2500" b="1"/>
            </a:lvl1pPr>
          </a:lstStyle>
          <a:p>
            <a:pPr lvl="0"/>
            <a:r>
              <a:rPr lang="en-US"/>
              <a:t>Click to add subtitle</a:t>
            </a:r>
          </a:p>
        </p:txBody>
      </p:sp>
      <p:sp>
        <p:nvSpPr>
          <p:cNvPr id="10" name="Media Placeholder 9">
            <a:extLst>
              <a:ext uri="{FF2B5EF4-FFF2-40B4-BE49-F238E27FC236}">
                <a16:creationId xmlns:a16="http://schemas.microsoft.com/office/drawing/2014/main" id="{0B503CCD-DA40-4B22-A0E4-8613F9F3CAA6}"/>
              </a:ext>
            </a:extLst>
          </p:cNvPr>
          <p:cNvSpPr>
            <a:spLocks noGrp="1"/>
          </p:cNvSpPr>
          <p:nvPr>
            <p:ph type="media" sz="quarter" idx="15" hasCustomPrompt="1"/>
          </p:nvPr>
        </p:nvSpPr>
        <p:spPr>
          <a:xfrm>
            <a:off x="468000" y="1992378"/>
            <a:ext cx="4226400" cy="2736000"/>
          </a:xfrm>
          <a:solidFill>
            <a:schemeClr val="tx1"/>
          </a:solidFill>
          <a:ln>
            <a:noFill/>
          </a:ln>
        </p:spPr>
        <p:txBody>
          <a:bodyPr/>
          <a:lstStyle>
            <a:lvl1pPr>
              <a:defRPr b="1">
                <a:solidFill>
                  <a:schemeClr val="bg1"/>
                </a:solidFill>
              </a:defRPr>
            </a:lvl1pPr>
          </a:lstStyle>
          <a:p>
            <a:r>
              <a:rPr lang="en-US"/>
              <a:t>Click icon to add video</a:t>
            </a:r>
          </a:p>
        </p:txBody>
      </p:sp>
    </p:spTree>
    <p:extLst>
      <p:ext uri="{BB962C8B-B14F-4D97-AF65-F5344CB8AC3E}">
        <p14:creationId xmlns:p14="http://schemas.microsoft.com/office/powerpoint/2010/main" val="36608582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 Title, Content and video 2">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800"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800" y="758455"/>
            <a:ext cx="58320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800" y="1338209"/>
            <a:ext cx="5832000" cy="504000"/>
          </a:xfrm>
        </p:spPr>
        <p:txBody>
          <a:bodyPr/>
          <a:lstStyle>
            <a:lvl1pPr>
              <a:lnSpc>
                <a:spcPct val="100000"/>
              </a:lnSpc>
              <a:spcBef>
                <a:spcPts val="0"/>
              </a:spcBef>
              <a:spcAft>
                <a:spcPts val="0"/>
              </a:spcAft>
              <a:defRPr sz="2500" b="1"/>
            </a:lvl1pPr>
          </a:lstStyle>
          <a:p>
            <a:pPr lvl="0"/>
            <a:r>
              <a:rPr lang="en-US"/>
              <a:t>Click to add subtitle</a:t>
            </a:r>
          </a:p>
        </p:txBody>
      </p:sp>
      <p:sp>
        <p:nvSpPr>
          <p:cNvPr id="10" name="Media Placeholder 9">
            <a:extLst>
              <a:ext uri="{FF2B5EF4-FFF2-40B4-BE49-F238E27FC236}">
                <a16:creationId xmlns:a16="http://schemas.microsoft.com/office/drawing/2014/main" id="{0B503CCD-DA40-4B22-A0E4-8613F9F3CAA6}"/>
              </a:ext>
            </a:extLst>
          </p:cNvPr>
          <p:cNvSpPr>
            <a:spLocks noGrp="1"/>
          </p:cNvSpPr>
          <p:nvPr>
            <p:ph type="media" sz="quarter" idx="15" hasCustomPrompt="1"/>
          </p:nvPr>
        </p:nvSpPr>
        <p:spPr>
          <a:xfrm>
            <a:off x="7503257" y="1992378"/>
            <a:ext cx="4226400" cy="2736000"/>
          </a:xfrm>
          <a:solidFill>
            <a:schemeClr val="tx1"/>
          </a:solidFill>
          <a:ln>
            <a:noFill/>
          </a:ln>
        </p:spPr>
        <p:txBody>
          <a:bodyPr/>
          <a:lstStyle>
            <a:lvl1pPr>
              <a:defRPr b="1">
                <a:solidFill>
                  <a:schemeClr val="bg1"/>
                </a:solidFill>
              </a:defRPr>
            </a:lvl1pPr>
          </a:lstStyle>
          <a:p>
            <a:r>
              <a:rPr lang="en-US"/>
              <a:t>Click icon to add video</a:t>
            </a:r>
          </a:p>
        </p:txBody>
      </p:sp>
    </p:spTree>
    <p:extLst>
      <p:ext uri="{BB962C8B-B14F-4D97-AF65-F5344CB8AC3E}">
        <p14:creationId xmlns:p14="http://schemas.microsoft.com/office/powerpoint/2010/main" val="36165344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 Video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26691B35-EABB-40EB-AF13-F235C1736C22}"/>
              </a:ext>
            </a:extLst>
          </p:cNvPr>
          <p:cNvSpPr/>
          <p:nvPr userDrawn="1"/>
        </p:nvSpPr>
        <p:spPr>
          <a:xfrm>
            <a:off x="0" y="856800"/>
            <a:ext cx="468000" cy="600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69EDFD-DB34-4187-AC75-47D1ADF20F5D}"/>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9F374A6-9122-4373-9601-223DF5AE07F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821331" y="780680"/>
            <a:ext cx="8467658" cy="4856795"/>
          </a:xfrm>
          <a:prstGeom prst="rect">
            <a:avLst/>
          </a:prstGeom>
        </p:spPr>
      </p:pic>
      <p:sp>
        <p:nvSpPr>
          <p:cNvPr id="12" name="Media Placeholder 11">
            <a:extLst>
              <a:ext uri="{FF2B5EF4-FFF2-40B4-BE49-F238E27FC236}">
                <a16:creationId xmlns:a16="http://schemas.microsoft.com/office/drawing/2014/main" id="{91D850F7-ED03-4E31-8C36-86F15AE276A6}"/>
              </a:ext>
            </a:extLst>
          </p:cNvPr>
          <p:cNvSpPr>
            <a:spLocks noGrp="1"/>
          </p:cNvSpPr>
          <p:nvPr>
            <p:ph type="media" sz="quarter" idx="13" hasCustomPrompt="1"/>
          </p:nvPr>
        </p:nvSpPr>
        <p:spPr>
          <a:xfrm>
            <a:off x="2909888" y="1138224"/>
            <a:ext cx="6313487" cy="3978000"/>
          </a:xfrm>
          <a:solidFill>
            <a:schemeClr val="bg1"/>
          </a:solidFill>
        </p:spPr>
        <p:txBody>
          <a:bodyPr/>
          <a:lstStyle>
            <a:lvl1pPr>
              <a:defRPr/>
            </a:lvl1pPr>
          </a:lstStyle>
          <a:p>
            <a:r>
              <a:rPr lang="en-US"/>
              <a:t>Click icon to add video</a:t>
            </a:r>
          </a:p>
        </p:txBody>
      </p:sp>
    </p:spTree>
    <p:extLst>
      <p:ext uri="{BB962C8B-B14F-4D97-AF65-F5344CB8AC3E}">
        <p14:creationId xmlns:p14="http://schemas.microsoft.com/office/powerpoint/2010/main" val="37775814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90000"/>
            <a:ext cx="5148000" cy="4068000"/>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205800" y="1890000"/>
            <a:ext cx="5148000" cy="406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Rectangle 7">
            <a:extLst>
              <a:ext uri="{FF2B5EF4-FFF2-40B4-BE49-F238E27FC236}">
                <a16:creationId xmlns:a16="http://schemas.microsoft.com/office/drawing/2014/main" id="{ACC53BB9-81E9-432E-9E7E-3EAB0CF27070}"/>
              </a:ext>
            </a:extLst>
          </p:cNvPr>
          <p:cNvSpPr/>
          <p:nvPr userDrawn="1"/>
        </p:nvSpPr>
        <p:spPr>
          <a:xfrm>
            <a:off x="0" y="856800"/>
            <a:ext cx="468000" cy="600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ECCC1E-FA76-4614-BB14-A20EE5B21E1F}"/>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D9C70A1F-E0C9-472A-AED0-5DFB96FF1A0B}"/>
              </a:ext>
            </a:extLst>
          </p:cNvPr>
          <p:cNvSpPr>
            <a:spLocks noGrp="1"/>
          </p:cNvSpPr>
          <p:nvPr>
            <p:ph type="title"/>
          </p:nvPr>
        </p:nvSpPr>
        <p:spPr>
          <a:xfrm>
            <a:off x="838200" y="758455"/>
            <a:ext cx="10515600" cy="612000"/>
          </a:xfrm>
        </p:spPr>
        <p:txBody>
          <a:bodyPr/>
          <a:lstStyle/>
          <a:p>
            <a:r>
              <a:rPr lang="en-US"/>
              <a:t>Click to edit Master title style</a:t>
            </a:r>
          </a:p>
        </p:txBody>
      </p:sp>
      <p:sp>
        <p:nvSpPr>
          <p:cNvPr id="11" name="Footer Placeholder 10">
            <a:extLst>
              <a:ext uri="{FF2B5EF4-FFF2-40B4-BE49-F238E27FC236}">
                <a16:creationId xmlns:a16="http://schemas.microsoft.com/office/drawing/2014/main" id="{B7F56F02-6694-4054-AF7E-2D28E9D5AF71}"/>
              </a:ext>
            </a:extLst>
          </p:cNvPr>
          <p:cNvSpPr>
            <a:spLocks noGrp="1"/>
          </p:cNvSpPr>
          <p:nvPr>
            <p:ph type="ftr" sz="quarter" idx="10"/>
          </p:nvPr>
        </p:nvSpPr>
        <p:spPr/>
        <p:txBody>
          <a:bodyPr/>
          <a:lstStyle/>
          <a:p>
            <a:endParaRPr lang="en-US"/>
          </a:p>
        </p:txBody>
      </p:sp>
      <p:sp>
        <p:nvSpPr>
          <p:cNvPr id="12" name="Slide Number Placeholder 11">
            <a:extLst>
              <a:ext uri="{FF2B5EF4-FFF2-40B4-BE49-F238E27FC236}">
                <a16:creationId xmlns:a16="http://schemas.microsoft.com/office/drawing/2014/main" id="{4879FACE-E0B0-4726-91B4-AD165219A5A3}"/>
              </a:ext>
            </a:extLst>
          </p:cNvPr>
          <p:cNvSpPr>
            <a:spLocks noGrp="1"/>
          </p:cNvSpPr>
          <p:nvPr>
            <p:ph type="sldNum" sz="quarter" idx="11"/>
          </p:nvPr>
        </p:nvSpPr>
        <p:spPr/>
        <p:txBody>
          <a:bodyPr/>
          <a:lstStyle/>
          <a:p>
            <a:fld id="{1ED53B43-4A4B-4CE7-8701-A4117B76B162}" type="slidenum">
              <a:rPr lang="en-US" smtClean="0"/>
              <a:pPr/>
              <a:t>‹nr.›</a:t>
            </a:fld>
            <a:endParaRPr lang="en-US"/>
          </a:p>
        </p:txBody>
      </p:sp>
      <p:sp>
        <p:nvSpPr>
          <p:cNvPr id="13" name="Text Placeholder 11">
            <a:extLst>
              <a:ext uri="{FF2B5EF4-FFF2-40B4-BE49-F238E27FC236}">
                <a16:creationId xmlns:a16="http://schemas.microsoft.com/office/drawing/2014/main" id="{781D20A5-9659-4565-B5D7-EFF7DDE1EB50}"/>
              </a:ext>
            </a:extLst>
          </p:cNvPr>
          <p:cNvSpPr>
            <a:spLocks noGrp="1"/>
          </p:cNvSpPr>
          <p:nvPr>
            <p:ph type="body" sz="quarter" idx="13"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2521573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 Quote 1">
    <p:bg>
      <p:bgPr>
        <a:solidFill>
          <a:schemeClr val="accent3"/>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9A5768-7902-429D-9A2B-BF1621821770}"/>
              </a:ext>
            </a:extLst>
          </p:cNvPr>
          <p:cNvSpPr/>
          <p:nvPr userDrawn="1"/>
        </p:nvSpPr>
        <p:spPr>
          <a:xfrm>
            <a:off x="0" y="0"/>
            <a:ext cx="4683600" cy="428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7C544AA7-7EDE-41EF-A993-E7B24DF57D5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383915" y="1234936"/>
            <a:ext cx="1908000" cy="1908000"/>
          </a:xfrm>
          <a:prstGeom prst="rect">
            <a:avLst/>
          </a:prstGeom>
        </p:spPr>
      </p:pic>
      <p:sp>
        <p:nvSpPr>
          <p:cNvPr id="11" name="Picture Placeholder 10">
            <a:extLst>
              <a:ext uri="{FF2B5EF4-FFF2-40B4-BE49-F238E27FC236}">
                <a16:creationId xmlns:a16="http://schemas.microsoft.com/office/drawing/2014/main" id="{196E3968-97D9-47C5-822A-6ECEA31577C2}"/>
              </a:ext>
            </a:extLst>
          </p:cNvPr>
          <p:cNvSpPr>
            <a:spLocks noGrp="1"/>
          </p:cNvSpPr>
          <p:nvPr>
            <p:ph type="pic" sz="quarter" idx="10"/>
          </p:nvPr>
        </p:nvSpPr>
        <p:spPr>
          <a:xfrm>
            <a:off x="0" y="4287838"/>
            <a:ext cx="4683125" cy="2570162"/>
          </a:xfrm>
          <a:blipFill>
            <a:blip r:embed="rId4"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3" name="Text Placeholder 12">
            <a:extLst>
              <a:ext uri="{FF2B5EF4-FFF2-40B4-BE49-F238E27FC236}">
                <a16:creationId xmlns:a16="http://schemas.microsoft.com/office/drawing/2014/main" id="{F5902B7C-5424-482F-97DE-61308CE50A7F}"/>
              </a:ext>
            </a:extLst>
          </p:cNvPr>
          <p:cNvSpPr>
            <a:spLocks noGrp="1"/>
          </p:cNvSpPr>
          <p:nvPr>
            <p:ph type="body" sz="quarter" idx="11" hasCustomPrompt="1"/>
          </p:nvPr>
        </p:nvSpPr>
        <p:spPr>
          <a:xfrm>
            <a:off x="5534111" y="1567056"/>
            <a:ext cx="5820353" cy="2744397"/>
          </a:xfrm>
        </p:spPr>
        <p:txBody>
          <a:bodyPr/>
          <a:lstStyle>
            <a:lvl1pPr algn="l">
              <a:lnSpc>
                <a:spcPct val="100000"/>
              </a:lnSpc>
              <a:spcBef>
                <a:spcPts val="0"/>
              </a:spcBef>
              <a:spcAft>
                <a:spcPts val="0"/>
              </a:spcAft>
              <a:defRPr sz="3500" b="1" i="1">
                <a:solidFill>
                  <a:schemeClr val="bg1"/>
                </a:solidFill>
              </a:defRPr>
            </a:lvl1pPr>
          </a:lstStyle>
          <a:p>
            <a:pPr lvl="0"/>
            <a:r>
              <a:rPr lang="en-US"/>
              <a:t>“Click to add quote”</a:t>
            </a:r>
          </a:p>
        </p:txBody>
      </p:sp>
    </p:spTree>
    <p:extLst>
      <p:ext uri="{BB962C8B-B14F-4D97-AF65-F5344CB8AC3E}">
        <p14:creationId xmlns:p14="http://schemas.microsoft.com/office/powerpoint/2010/main" val="7556503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 Quote 2">
    <p:bg>
      <p:bgPr>
        <a:solidFill>
          <a:schemeClr val="accent3"/>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96E3968-97D9-47C5-822A-6ECEA31577C2}"/>
              </a:ext>
            </a:extLst>
          </p:cNvPr>
          <p:cNvSpPr>
            <a:spLocks noGrp="1"/>
          </p:cNvSpPr>
          <p:nvPr>
            <p:ph type="pic" sz="quarter" idx="10"/>
          </p:nvPr>
        </p:nvSpPr>
        <p:spPr>
          <a:xfrm>
            <a:off x="7508875" y="0"/>
            <a:ext cx="4683125" cy="6858000"/>
          </a:xfrm>
          <a:blipFill>
            <a:blip r:embed="rId2"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3" name="Text Placeholder 12">
            <a:extLst>
              <a:ext uri="{FF2B5EF4-FFF2-40B4-BE49-F238E27FC236}">
                <a16:creationId xmlns:a16="http://schemas.microsoft.com/office/drawing/2014/main" id="{F5902B7C-5424-482F-97DE-61308CE50A7F}"/>
              </a:ext>
            </a:extLst>
          </p:cNvPr>
          <p:cNvSpPr>
            <a:spLocks noGrp="1"/>
          </p:cNvSpPr>
          <p:nvPr>
            <p:ph type="body" sz="quarter" idx="11" hasCustomPrompt="1"/>
          </p:nvPr>
        </p:nvSpPr>
        <p:spPr>
          <a:xfrm>
            <a:off x="838800" y="1567056"/>
            <a:ext cx="5820353" cy="2744397"/>
          </a:xfrm>
        </p:spPr>
        <p:txBody>
          <a:bodyPr/>
          <a:lstStyle>
            <a:lvl1pPr algn="l">
              <a:lnSpc>
                <a:spcPct val="100000"/>
              </a:lnSpc>
              <a:spcBef>
                <a:spcPts val="0"/>
              </a:spcBef>
              <a:spcAft>
                <a:spcPts val="0"/>
              </a:spcAft>
              <a:defRPr sz="3500" b="1" i="1">
                <a:solidFill>
                  <a:schemeClr val="bg1"/>
                </a:solidFill>
              </a:defRPr>
            </a:lvl1pPr>
          </a:lstStyle>
          <a:p>
            <a:pPr lvl="0"/>
            <a:r>
              <a:rPr lang="en-US"/>
              <a:t>“Click to add quote”</a:t>
            </a:r>
          </a:p>
        </p:txBody>
      </p:sp>
    </p:spTree>
    <p:extLst>
      <p:ext uri="{BB962C8B-B14F-4D97-AF65-F5344CB8AC3E}">
        <p14:creationId xmlns:p14="http://schemas.microsoft.com/office/powerpoint/2010/main" val="6204299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 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10290"/>
            <a:ext cx="10515600" cy="612000"/>
          </a:xfrm>
        </p:spPr>
        <p:txBody>
          <a:bodyPr/>
          <a:lstStyle/>
          <a:p>
            <a:r>
              <a:rPr lang="en-US"/>
              <a:t>Click to edit Master title style</a:t>
            </a:r>
          </a:p>
        </p:txBody>
      </p:sp>
      <p:sp>
        <p:nvSpPr>
          <p:cNvPr id="6" name="Rectangle 5">
            <a:extLst>
              <a:ext uri="{FF2B5EF4-FFF2-40B4-BE49-F238E27FC236}">
                <a16:creationId xmlns:a16="http://schemas.microsoft.com/office/drawing/2014/main" id="{0D054125-8BE0-47A5-AF9F-A6B09443204B}"/>
              </a:ext>
            </a:extLst>
          </p:cNvPr>
          <p:cNvSpPr/>
          <p:nvPr userDrawn="1"/>
        </p:nvSpPr>
        <p:spPr>
          <a:xfrm>
            <a:off x="0" y="856800"/>
            <a:ext cx="468000" cy="600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8C8E18-683B-43B8-A2D4-FF126E18CFDF}"/>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4738DD70-E569-4AFA-92FD-5E41A284F6F3}"/>
              </a:ext>
            </a:extLst>
          </p:cNvPr>
          <p:cNvSpPr>
            <a:spLocks noGrp="1"/>
          </p:cNvSpPr>
          <p:nvPr>
            <p:ph type="ftr" sz="quarter" idx="10"/>
          </p:nvPr>
        </p:nvSpPr>
        <p:spPr/>
        <p:txBody>
          <a:bodyPr/>
          <a:lstStyle/>
          <a:p>
            <a:endParaRPr lang="en-US"/>
          </a:p>
        </p:txBody>
      </p:sp>
      <p:sp>
        <p:nvSpPr>
          <p:cNvPr id="9" name="Slide Number Placeholder 8">
            <a:extLst>
              <a:ext uri="{FF2B5EF4-FFF2-40B4-BE49-F238E27FC236}">
                <a16:creationId xmlns:a16="http://schemas.microsoft.com/office/drawing/2014/main" id="{59FE81B6-3F0D-4D4E-8558-279137D22522}"/>
              </a:ext>
            </a:extLst>
          </p:cNvPr>
          <p:cNvSpPr>
            <a:spLocks noGrp="1"/>
          </p:cNvSpPr>
          <p:nvPr>
            <p:ph type="sldNum" sz="quarter" idx="11"/>
          </p:nvPr>
        </p:nvSpPr>
        <p:spPr>
          <a:xfrm>
            <a:off x="11206398" y="6080253"/>
            <a:ext cx="648000" cy="365125"/>
          </a:xfrm>
        </p:spPr>
        <p:txBody>
          <a:bodyPr/>
          <a:lstStyle/>
          <a:p>
            <a:fld id="{1ED53B43-4A4B-4CE7-8701-A4117B76B162}" type="slidenum">
              <a:rPr lang="en-US" smtClean="0"/>
              <a:pPr/>
              <a:t>‹nr.›</a:t>
            </a:fld>
            <a:endParaRPr lang="en-US"/>
          </a:p>
        </p:txBody>
      </p:sp>
      <p:sp>
        <p:nvSpPr>
          <p:cNvPr id="11" name="Text Placeholder 11">
            <a:extLst>
              <a:ext uri="{FF2B5EF4-FFF2-40B4-BE49-F238E27FC236}">
                <a16:creationId xmlns:a16="http://schemas.microsoft.com/office/drawing/2014/main" id="{58ED1B20-798A-4CDE-8B60-42814726EB7D}"/>
              </a:ext>
            </a:extLst>
          </p:cNvPr>
          <p:cNvSpPr>
            <a:spLocks noGrp="1"/>
          </p:cNvSpPr>
          <p:nvPr>
            <p:ph type="body" sz="quarter" idx="13" hasCustomPrompt="1"/>
          </p:nvPr>
        </p:nvSpPr>
        <p:spPr>
          <a:xfrm>
            <a:off x="838200" y="1138704"/>
            <a:ext cx="105156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2667939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GR Sub-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a:t>Click to add sub-section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Tree>
    <p:extLst>
      <p:ext uri="{BB962C8B-B14F-4D97-AF65-F5344CB8AC3E}">
        <p14:creationId xmlns:p14="http://schemas.microsoft.com/office/powerpoint/2010/main" val="9628586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 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D53B43-4A4B-4CE7-8701-A4117B76B162}" type="slidenum">
              <a:rPr lang="en-US" smtClean="0"/>
              <a:t>‹nr.›</a:t>
            </a:fld>
            <a:endParaRPr lang="en-US"/>
          </a:p>
        </p:txBody>
      </p:sp>
      <p:sp>
        <p:nvSpPr>
          <p:cNvPr id="5" name="Rectangle 4">
            <a:extLst>
              <a:ext uri="{FF2B5EF4-FFF2-40B4-BE49-F238E27FC236}">
                <a16:creationId xmlns:a16="http://schemas.microsoft.com/office/drawing/2014/main" id="{B02489C7-C89F-4A82-A8A0-851A9C794377}"/>
              </a:ext>
            </a:extLst>
          </p:cNvPr>
          <p:cNvSpPr/>
          <p:nvPr userDrawn="1"/>
        </p:nvSpPr>
        <p:spPr>
          <a:xfrm>
            <a:off x="0" y="856800"/>
            <a:ext cx="468000" cy="600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AE4C3A2-0E99-4E17-B642-63786D8FAC93}"/>
              </a:ext>
            </a:extLst>
          </p:cNvPr>
          <p:cNvSpPr/>
          <p:nvPr userDrawn="1"/>
        </p:nvSpPr>
        <p:spPr>
          <a:xfrm>
            <a:off x="11724000" y="0"/>
            <a:ext cx="468000" cy="257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06996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M Section Header 1">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a:t>Click to add 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
        <p:nvSpPr>
          <p:cNvPr id="13" name="Picture Placeholder 12">
            <a:extLst>
              <a:ext uri="{FF2B5EF4-FFF2-40B4-BE49-F238E27FC236}">
                <a16:creationId xmlns:a16="http://schemas.microsoft.com/office/drawing/2014/main" id="{D6C834E6-BA6F-4216-B054-C73ED6DA292E}"/>
              </a:ext>
            </a:extLst>
          </p:cNvPr>
          <p:cNvSpPr>
            <a:spLocks noGrp="1"/>
          </p:cNvSpPr>
          <p:nvPr>
            <p:ph type="pic" sz="quarter" idx="14"/>
          </p:nvPr>
        </p:nvSpPr>
        <p:spPr>
          <a:xfrm>
            <a:off x="0" y="4286250"/>
            <a:ext cx="7507288" cy="2571750"/>
          </a:xfrm>
          <a:blipFill>
            <a:blip r:embed="rId4"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5" name="Picture Placeholder 14">
            <a:extLst>
              <a:ext uri="{FF2B5EF4-FFF2-40B4-BE49-F238E27FC236}">
                <a16:creationId xmlns:a16="http://schemas.microsoft.com/office/drawing/2014/main" id="{208F5F8D-C480-4A0D-9C4E-6FA067CDF16B}"/>
              </a:ext>
            </a:extLst>
          </p:cNvPr>
          <p:cNvSpPr>
            <a:spLocks noGrp="1"/>
          </p:cNvSpPr>
          <p:nvPr>
            <p:ph type="pic" sz="quarter" idx="15"/>
          </p:nvPr>
        </p:nvSpPr>
        <p:spPr>
          <a:xfrm>
            <a:off x="7507288" y="0"/>
            <a:ext cx="4684712" cy="4286250"/>
          </a:xfrm>
          <a:blipFill>
            <a:blip r:embed="rId5"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Tree>
    <p:extLst>
      <p:ext uri="{BB962C8B-B14F-4D97-AF65-F5344CB8AC3E}">
        <p14:creationId xmlns:p14="http://schemas.microsoft.com/office/powerpoint/2010/main" val="14864789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M Section Hea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a:t>Click to add 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
        <p:nvSpPr>
          <p:cNvPr id="8" name="Rectangle 7">
            <a:extLst>
              <a:ext uri="{FF2B5EF4-FFF2-40B4-BE49-F238E27FC236}">
                <a16:creationId xmlns:a16="http://schemas.microsoft.com/office/drawing/2014/main" id="{3FA2907B-4EC1-42F1-A478-B9CACE48D66D}"/>
              </a:ext>
            </a:extLst>
          </p:cNvPr>
          <p:cNvSpPr/>
          <p:nvPr userDrawn="1"/>
        </p:nvSpPr>
        <p:spPr>
          <a:xfrm>
            <a:off x="0" y="4286250"/>
            <a:ext cx="7507288" cy="257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401C384-E1B5-45DF-9549-5A1EF357D0CD}"/>
              </a:ext>
            </a:extLst>
          </p:cNvPr>
          <p:cNvSpPr/>
          <p:nvPr userDrawn="1"/>
        </p:nvSpPr>
        <p:spPr>
          <a:xfrm>
            <a:off x="7507288" y="0"/>
            <a:ext cx="4684712" cy="4286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705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M Sub-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6408000" cy="694690"/>
          </a:xfrm>
        </p:spPr>
        <p:txBody>
          <a:bodyPr anchor="t" anchorCtr="0"/>
          <a:lstStyle>
            <a:lvl1pPr>
              <a:defRPr sz="3500">
                <a:solidFill>
                  <a:schemeClr val="bg1"/>
                </a:solidFill>
              </a:defRPr>
            </a:lvl1pPr>
          </a:lstStyle>
          <a:p>
            <a:r>
              <a:rPr lang="en-US"/>
              <a:t>Click to add sub-section title</a:t>
            </a:r>
          </a:p>
        </p:txBody>
      </p:sp>
      <p:sp>
        <p:nvSpPr>
          <p:cNvPr id="9" name="Text Placeholder 12">
            <a:extLst>
              <a:ext uri="{FF2B5EF4-FFF2-40B4-BE49-F238E27FC236}">
                <a16:creationId xmlns:a16="http://schemas.microsoft.com/office/drawing/2014/main" id="{02D422EE-CB82-45F0-9078-E10E6CBB6AD5}"/>
              </a:ext>
            </a:extLst>
          </p:cNvPr>
          <p:cNvSpPr>
            <a:spLocks noGrp="1"/>
          </p:cNvSpPr>
          <p:nvPr>
            <p:ph type="body" sz="quarter" idx="13" hasCustomPrompt="1"/>
          </p:nvPr>
        </p:nvSpPr>
        <p:spPr>
          <a:xfrm>
            <a:off x="831850" y="1618229"/>
            <a:ext cx="6408000" cy="1633854"/>
          </a:xfrm>
        </p:spPr>
        <p:txBody>
          <a:bodyPr/>
          <a:lstStyle>
            <a:lvl1pPr>
              <a:spcBef>
                <a:spcPts val="0"/>
              </a:spcBef>
              <a:spcAft>
                <a:spcPts val="0"/>
              </a:spcAft>
              <a:defRPr>
                <a:solidFill>
                  <a:schemeClr val="bg1"/>
                </a:solidFill>
              </a:defRPr>
            </a:lvl1pPr>
          </a:lstStyle>
          <a:p>
            <a:pPr lvl="0"/>
            <a:r>
              <a:rPr lang="en-US"/>
              <a:t>Click to add subtitle or text</a:t>
            </a:r>
          </a:p>
        </p:txBody>
      </p:sp>
      <p:pic>
        <p:nvPicPr>
          <p:cNvPr id="11" name="Graphic 10">
            <a:extLst>
              <a:ext uri="{FF2B5EF4-FFF2-40B4-BE49-F238E27FC236}">
                <a16:creationId xmlns:a16="http://schemas.microsoft.com/office/drawing/2014/main" id="{B6CB9EBE-A600-4294-BDCA-63FB666291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84857" y="5132328"/>
            <a:ext cx="928800" cy="928800"/>
          </a:xfrm>
          <a:prstGeom prst="rect">
            <a:avLst/>
          </a:prstGeom>
        </p:spPr>
      </p:pic>
    </p:spTree>
    <p:extLst>
      <p:ext uri="{BB962C8B-B14F-4D97-AF65-F5344CB8AC3E}">
        <p14:creationId xmlns:p14="http://schemas.microsoft.com/office/powerpoint/2010/main" val="31280280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58456"/>
            <a:ext cx="10515600" cy="612000"/>
          </a:xfrm>
        </p:spPr>
        <p:txBody>
          <a:bodyPr/>
          <a:lstStyle/>
          <a:p>
            <a:r>
              <a:rPr lang="en-US"/>
              <a:t>Click to edit Master title style</a:t>
            </a:r>
          </a:p>
        </p:txBody>
      </p:sp>
      <p:sp>
        <p:nvSpPr>
          <p:cNvPr id="3" name="Content Placeholder 2"/>
          <p:cNvSpPr>
            <a:spLocks noGrp="1"/>
          </p:cNvSpPr>
          <p:nvPr>
            <p:ph idx="1"/>
          </p:nvPr>
        </p:nvSpPr>
        <p:spPr>
          <a:xfrm>
            <a:off x="838200" y="1888485"/>
            <a:ext cx="105156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C55D5794-4512-4C9B-BE47-F6D2FDDB1F79}"/>
              </a:ext>
            </a:extLst>
          </p:cNvPr>
          <p:cNvSpPr>
            <a:spLocks noGrp="1"/>
          </p:cNvSpPr>
          <p:nvPr>
            <p:ph type="body" sz="quarter" idx="13"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6155803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 Title, Content and picture 1">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88485"/>
            <a:ext cx="6397487"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7505714" y="1992379"/>
            <a:ext cx="4225544" cy="3144163"/>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200" y="758455"/>
            <a:ext cx="105156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30926621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 Title, Content and picture 2">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88485"/>
            <a:ext cx="6397487"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7505714" y="0"/>
            <a:ext cx="4225544" cy="5144494"/>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200" y="758455"/>
            <a:ext cx="63972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200" y="1338209"/>
            <a:ext cx="63972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15195272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 Title, Content and picture 3">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155"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468000" y="1992379"/>
            <a:ext cx="4225544" cy="3144163"/>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155" y="758455"/>
            <a:ext cx="58320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155" y="1338209"/>
            <a:ext cx="58320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40382280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 Title, Content and picture 4">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000"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468000" y="0"/>
            <a:ext cx="4225544" cy="5144494"/>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000" y="758455"/>
            <a:ext cx="58320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000" y="1338209"/>
            <a:ext cx="58320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26760546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 Title, Content and video 1">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155"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155" y="758455"/>
            <a:ext cx="58320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155" y="1338209"/>
            <a:ext cx="5832000" cy="504000"/>
          </a:xfrm>
        </p:spPr>
        <p:txBody>
          <a:bodyPr/>
          <a:lstStyle>
            <a:lvl1pPr>
              <a:lnSpc>
                <a:spcPct val="100000"/>
              </a:lnSpc>
              <a:spcBef>
                <a:spcPts val="0"/>
              </a:spcBef>
              <a:spcAft>
                <a:spcPts val="0"/>
              </a:spcAft>
              <a:defRPr sz="2500" b="1"/>
            </a:lvl1pPr>
          </a:lstStyle>
          <a:p>
            <a:pPr lvl="0"/>
            <a:r>
              <a:rPr lang="en-US"/>
              <a:t>Click to add subtitle</a:t>
            </a:r>
          </a:p>
        </p:txBody>
      </p:sp>
      <p:sp>
        <p:nvSpPr>
          <p:cNvPr id="10" name="Media Placeholder 9">
            <a:extLst>
              <a:ext uri="{FF2B5EF4-FFF2-40B4-BE49-F238E27FC236}">
                <a16:creationId xmlns:a16="http://schemas.microsoft.com/office/drawing/2014/main" id="{0B503CCD-DA40-4B22-A0E4-8613F9F3CAA6}"/>
              </a:ext>
            </a:extLst>
          </p:cNvPr>
          <p:cNvSpPr>
            <a:spLocks noGrp="1"/>
          </p:cNvSpPr>
          <p:nvPr>
            <p:ph type="media" sz="quarter" idx="15" hasCustomPrompt="1"/>
          </p:nvPr>
        </p:nvSpPr>
        <p:spPr>
          <a:xfrm>
            <a:off x="468000" y="1992378"/>
            <a:ext cx="4226400" cy="2736000"/>
          </a:xfrm>
          <a:solidFill>
            <a:schemeClr val="tx1"/>
          </a:solidFill>
          <a:ln>
            <a:noFill/>
          </a:ln>
        </p:spPr>
        <p:txBody>
          <a:bodyPr/>
          <a:lstStyle>
            <a:lvl1pPr>
              <a:defRPr b="1">
                <a:solidFill>
                  <a:schemeClr val="bg1"/>
                </a:solidFill>
              </a:defRPr>
            </a:lvl1pPr>
          </a:lstStyle>
          <a:p>
            <a:r>
              <a:rPr lang="en-US"/>
              <a:t>Click icon to add video</a:t>
            </a:r>
          </a:p>
        </p:txBody>
      </p:sp>
    </p:spTree>
    <p:extLst>
      <p:ext uri="{BB962C8B-B14F-4D97-AF65-F5344CB8AC3E}">
        <p14:creationId xmlns:p14="http://schemas.microsoft.com/office/powerpoint/2010/main" val="3863483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25007"/>
            <a:ext cx="10515600" cy="612000"/>
          </a:xfrm>
        </p:spPr>
        <p:txBody>
          <a:bodyPr/>
          <a:lstStyle/>
          <a:p>
            <a:r>
              <a:rPr lang="en-US"/>
              <a:t>Click to edit Master title style</a:t>
            </a:r>
          </a:p>
        </p:txBody>
      </p:sp>
      <p:sp>
        <p:nvSpPr>
          <p:cNvPr id="3" name="Content Placeholder 2"/>
          <p:cNvSpPr>
            <a:spLocks noGrp="1"/>
          </p:cNvSpPr>
          <p:nvPr>
            <p:ph idx="1"/>
          </p:nvPr>
        </p:nvSpPr>
        <p:spPr>
          <a:xfrm>
            <a:off x="838200" y="1130531"/>
            <a:ext cx="10515600" cy="4826679"/>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236109" y="6078406"/>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44836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 Title, Content and video 2">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800"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800" y="758455"/>
            <a:ext cx="58320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800" y="1338209"/>
            <a:ext cx="5832000" cy="504000"/>
          </a:xfrm>
        </p:spPr>
        <p:txBody>
          <a:bodyPr/>
          <a:lstStyle>
            <a:lvl1pPr>
              <a:lnSpc>
                <a:spcPct val="100000"/>
              </a:lnSpc>
              <a:spcBef>
                <a:spcPts val="0"/>
              </a:spcBef>
              <a:spcAft>
                <a:spcPts val="0"/>
              </a:spcAft>
              <a:defRPr sz="2500" b="1"/>
            </a:lvl1pPr>
          </a:lstStyle>
          <a:p>
            <a:pPr lvl="0"/>
            <a:r>
              <a:rPr lang="en-US"/>
              <a:t>Click to add subtitle</a:t>
            </a:r>
          </a:p>
        </p:txBody>
      </p:sp>
      <p:sp>
        <p:nvSpPr>
          <p:cNvPr id="10" name="Media Placeholder 9">
            <a:extLst>
              <a:ext uri="{FF2B5EF4-FFF2-40B4-BE49-F238E27FC236}">
                <a16:creationId xmlns:a16="http://schemas.microsoft.com/office/drawing/2014/main" id="{0B503CCD-DA40-4B22-A0E4-8613F9F3CAA6}"/>
              </a:ext>
            </a:extLst>
          </p:cNvPr>
          <p:cNvSpPr>
            <a:spLocks noGrp="1"/>
          </p:cNvSpPr>
          <p:nvPr>
            <p:ph type="media" sz="quarter" idx="15" hasCustomPrompt="1"/>
          </p:nvPr>
        </p:nvSpPr>
        <p:spPr>
          <a:xfrm>
            <a:off x="7503257" y="1992378"/>
            <a:ext cx="4226400" cy="2736000"/>
          </a:xfrm>
          <a:solidFill>
            <a:schemeClr val="tx1"/>
          </a:solidFill>
          <a:ln>
            <a:noFill/>
          </a:ln>
        </p:spPr>
        <p:txBody>
          <a:bodyPr/>
          <a:lstStyle>
            <a:lvl1pPr>
              <a:defRPr b="1">
                <a:solidFill>
                  <a:schemeClr val="bg1"/>
                </a:solidFill>
              </a:defRPr>
            </a:lvl1pPr>
          </a:lstStyle>
          <a:p>
            <a:r>
              <a:rPr lang="en-US"/>
              <a:t>Click icon to add video</a:t>
            </a:r>
          </a:p>
        </p:txBody>
      </p:sp>
    </p:spTree>
    <p:extLst>
      <p:ext uri="{BB962C8B-B14F-4D97-AF65-F5344CB8AC3E}">
        <p14:creationId xmlns:p14="http://schemas.microsoft.com/office/powerpoint/2010/main" val="19761505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 Video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26691B35-EABB-40EB-AF13-F235C1736C22}"/>
              </a:ext>
            </a:extLst>
          </p:cNvPr>
          <p:cNvSpPr/>
          <p:nvPr userDrawn="1"/>
        </p:nvSpPr>
        <p:spPr>
          <a:xfrm>
            <a:off x="0" y="856800"/>
            <a:ext cx="468000" cy="60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69EDFD-DB34-4187-AC75-47D1ADF20F5D}"/>
              </a:ext>
            </a:extLst>
          </p:cNvPr>
          <p:cNvSpPr/>
          <p:nvPr userDrawn="1"/>
        </p:nvSpPr>
        <p:spPr>
          <a:xfrm>
            <a:off x="11724000" y="0"/>
            <a:ext cx="468000" cy="257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9F374A6-9122-4373-9601-223DF5AE07F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821331" y="780680"/>
            <a:ext cx="8467658" cy="4856795"/>
          </a:xfrm>
          <a:prstGeom prst="rect">
            <a:avLst/>
          </a:prstGeom>
        </p:spPr>
      </p:pic>
      <p:sp>
        <p:nvSpPr>
          <p:cNvPr id="12" name="Media Placeholder 11">
            <a:extLst>
              <a:ext uri="{FF2B5EF4-FFF2-40B4-BE49-F238E27FC236}">
                <a16:creationId xmlns:a16="http://schemas.microsoft.com/office/drawing/2014/main" id="{91D850F7-ED03-4E31-8C36-86F15AE276A6}"/>
              </a:ext>
            </a:extLst>
          </p:cNvPr>
          <p:cNvSpPr>
            <a:spLocks noGrp="1"/>
          </p:cNvSpPr>
          <p:nvPr>
            <p:ph type="media" sz="quarter" idx="13" hasCustomPrompt="1"/>
          </p:nvPr>
        </p:nvSpPr>
        <p:spPr>
          <a:xfrm>
            <a:off x="2909888" y="1138224"/>
            <a:ext cx="6313487" cy="3978000"/>
          </a:xfrm>
          <a:solidFill>
            <a:schemeClr val="bg1"/>
          </a:solidFill>
        </p:spPr>
        <p:txBody>
          <a:bodyPr/>
          <a:lstStyle>
            <a:lvl1pPr>
              <a:defRPr/>
            </a:lvl1pPr>
          </a:lstStyle>
          <a:p>
            <a:r>
              <a:rPr lang="en-US"/>
              <a:t>Click icon to add video</a:t>
            </a:r>
          </a:p>
        </p:txBody>
      </p:sp>
    </p:spTree>
    <p:extLst>
      <p:ext uri="{BB962C8B-B14F-4D97-AF65-F5344CB8AC3E}">
        <p14:creationId xmlns:p14="http://schemas.microsoft.com/office/powerpoint/2010/main" val="17852278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90000"/>
            <a:ext cx="5148000" cy="4068000"/>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205800" y="1890000"/>
            <a:ext cx="5148000" cy="406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Rectangle 7">
            <a:extLst>
              <a:ext uri="{FF2B5EF4-FFF2-40B4-BE49-F238E27FC236}">
                <a16:creationId xmlns:a16="http://schemas.microsoft.com/office/drawing/2014/main" id="{ACC53BB9-81E9-432E-9E7E-3EAB0CF27070}"/>
              </a:ext>
            </a:extLst>
          </p:cNvPr>
          <p:cNvSpPr/>
          <p:nvPr userDrawn="1"/>
        </p:nvSpPr>
        <p:spPr>
          <a:xfrm>
            <a:off x="0" y="856800"/>
            <a:ext cx="468000" cy="60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ECCC1E-FA76-4614-BB14-A20EE5B21E1F}"/>
              </a:ext>
            </a:extLst>
          </p:cNvPr>
          <p:cNvSpPr/>
          <p:nvPr userDrawn="1"/>
        </p:nvSpPr>
        <p:spPr>
          <a:xfrm>
            <a:off x="11724000" y="0"/>
            <a:ext cx="468000" cy="257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D9C70A1F-E0C9-472A-AED0-5DFB96FF1A0B}"/>
              </a:ext>
            </a:extLst>
          </p:cNvPr>
          <p:cNvSpPr>
            <a:spLocks noGrp="1"/>
          </p:cNvSpPr>
          <p:nvPr>
            <p:ph type="title"/>
          </p:nvPr>
        </p:nvSpPr>
        <p:spPr>
          <a:xfrm>
            <a:off x="838200" y="758455"/>
            <a:ext cx="10515600" cy="612000"/>
          </a:xfrm>
        </p:spPr>
        <p:txBody>
          <a:bodyPr/>
          <a:lstStyle/>
          <a:p>
            <a:r>
              <a:rPr lang="en-US"/>
              <a:t>Click to edit Master title style</a:t>
            </a:r>
          </a:p>
        </p:txBody>
      </p:sp>
      <p:sp>
        <p:nvSpPr>
          <p:cNvPr id="11" name="Footer Placeholder 10">
            <a:extLst>
              <a:ext uri="{FF2B5EF4-FFF2-40B4-BE49-F238E27FC236}">
                <a16:creationId xmlns:a16="http://schemas.microsoft.com/office/drawing/2014/main" id="{B7F56F02-6694-4054-AF7E-2D28E9D5AF71}"/>
              </a:ext>
            </a:extLst>
          </p:cNvPr>
          <p:cNvSpPr>
            <a:spLocks noGrp="1"/>
          </p:cNvSpPr>
          <p:nvPr>
            <p:ph type="ftr" sz="quarter" idx="10"/>
          </p:nvPr>
        </p:nvSpPr>
        <p:spPr/>
        <p:txBody>
          <a:bodyPr/>
          <a:lstStyle/>
          <a:p>
            <a:endParaRPr lang="en-US"/>
          </a:p>
        </p:txBody>
      </p:sp>
      <p:sp>
        <p:nvSpPr>
          <p:cNvPr id="12" name="Slide Number Placeholder 11">
            <a:extLst>
              <a:ext uri="{FF2B5EF4-FFF2-40B4-BE49-F238E27FC236}">
                <a16:creationId xmlns:a16="http://schemas.microsoft.com/office/drawing/2014/main" id="{4879FACE-E0B0-4726-91B4-AD165219A5A3}"/>
              </a:ext>
            </a:extLst>
          </p:cNvPr>
          <p:cNvSpPr>
            <a:spLocks noGrp="1"/>
          </p:cNvSpPr>
          <p:nvPr>
            <p:ph type="sldNum" sz="quarter" idx="11"/>
          </p:nvPr>
        </p:nvSpPr>
        <p:spPr/>
        <p:txBody>
          <a:bodyPr/>
          <a:lstStyle/>
          <a:p>
            <a:fld id="{1ED53B43-4A4B-4CE7-8701-A4117B76B162}" type="slidenum">
              <a:rPr lang="en-US" smtClean="0"/>
              <a:pPr/>
              <a:t>‹nr.›</a:t>
            </a:fld>
            <a:endParaRPr lang="en-US"/>
          </a:p>
        </p:txBody>
      </p:sp>
      <p:sp>
        <p:nvSpPr>
          <p:cNvPr id="13" name="Text Placeholder 11">
            <a:extLst>
              <a:ext uri="{FF2B5EF4-FFF2-40B4-BE49-F238E27FC236}">
                <a16:creationId xmlns:a16="http://schemas.microsoft.com/office/drawing/2014/main" id="{781D20A5-9659-4565-B5D7-EFF7DDE1EB50}"/>
              </a:ext>
            </a:extLst>
          </p:cNvPr>
          <p:cNvSpPr>
            <a:spLocks noGrp="1"/>
          </p:cNvSpPr>
          <p:nvPr>
            <p:ph type="body" sz="quarter" idx="13"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7534264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M Quote 1">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9A5768-7902-429D-9A2B-BF1621821770}"/>
              </a:ext>
            </a:extLst>
          </p:cNvPr>
          <p:cNvSpPr/>
          <p:nvPr userDrawn="1"/>
        </p:nvSpPr>
        <p:spPr>
          <a:xfrm>
            <a:off x="0" y="0"/>
            <a:ext cx="4683600" cy="428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7C544AA7-7EDE-41EF-A993-E7B24DF57D5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383915" y="1234936"/>
            <a:ext cx="1908000" cy="1908000"/>
          </a:xfrm>
          <a:prstGeom prst="rect">
            <a:avLst/>
          </a:prstGeom>
        </p:spPr>
      </p:pic>
      <p:sp>
        <p:nvSpPr>
          <p:cNvPr id="11" name="Picture Placeholder 10">
            <a:extLst>
              <a:ext uri="{FF2B5EF4-FFF2-40B4-BE49-F238E27FC236}">
                <a16:creationId xmlns:a16="http://schemas.microsoft.com/office/drawing/2014/main" id="{196E3968-97D9-47C5-822A-6ECEA31577C2}"/>
              </a:ext>
            </a:extLst>
          </p:cNvPr>
          <p:cNvSpPr>
            <a:spLocks noGrp="1"/>
          </p:cNvSpPr>
          <p:nvPr>
            <p:ph type="pic" sz="quarter" idx="10"/>
          </p:nvPr>
        </p:nvSpPr>
        <p:spPr>
          <a:xfrm>
            <a:off x="0" y="4287838"/>
            <a:ext cx="4683125" cy="2570162"/>
          </a:xfrm>
          <a:blipFill>
            <a:blip r:embed="rId4"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3" name="Text Placeholder 12">
            <a:extLst>
              <a:ext uri="{FF2B5EF4-FFF2-40B4-BE49-F238E27FC236}">
                <a16:creationId xmlns:a16="http://schemas.microsoft.com/office/drawing/2014/main" id="{F5902B7C-5424-482F-97DE-61308CE50A7F}"/>
              </a:ext>
            </a:extLst>
          </p:cNvPr>
          <p:cNvSpPr>
            <a:spLocks noGrp="1"/>
          </p:cNvSpPr>
          <p:nvPr>
            <p:ph type="body" sz="quarter" idx="11" hasCustomPrompt="1"/>
          </p:nvPr>
        </p:nvSpPr>
        <p:spPr>
          <a:xfrm>
            <a:off x="5534111" y="1567056"/>
            <a:ext cx="5820353" cy="2744397"/>
          </a:xfrm>
        </p:spPr>
        <p:txBody>
          <a:bodyPr/>
          <a:lstStyle>
            <a:lvl1pPr algn="l">
              <a:lnSpc>
                <a:spcPct val="100000"/>
              </a:lnSpc>
              <a:spcBef>
                <a:spcPts val="0"/>
              </a:spcBef>
              <a:spcAft>
                <a:spcPts val="0"/>
              </a:spcAft>
              <a:defRPr sz="3500" b="1" i="1">
                <a:solidFill>
                  <a:schemeClr val="bg1"/>
                </a:solidFill>
              </a:defRPr>
            </a:lvl1pPr>
          </a:lstStyle>
          <a:p>
            <a:pPr lvl="0"/>
            <a:r>
              <a:rPr lang="en-US"/>
              <a:t>“Click to add quote”</a:t>
            </a:r>
          </a:p>
        </p:txBody>
      </p:sp>
    </p:spTree>
    <p:extLst>
      <p:ext uri="{BB962C8B-B14F-4D97-AF65-F5344CB8AC3E}">
        <p14:creationId xmlns:p14="http://schemas.microsoft.com/office/powerpoint/2010/main" val="27668951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M Quote 2">
    <p:bg>
      <p:bgPr>
        <a:solidFill>
          <a:schemeClr val="accen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96E3968-97D9-47C5-822A-6ECEA31577C2}"/>
              </a:ext>
            </a:extLst>
          </p:cNvPr>
          <p:cNvSpPr>
            <a:spLocks noGrp="1"/>
          </p:cNvSpPr>
          <p:nvPr>
            <p:ph type="pic" sz="quarter" idx="10"/>
          </p:nvPr>
        </p:nvSpPr>
        <p:spPr>
          <a:xfrm>
            <a:off x="7508875" y="0"/>
            <a:ext cx="4683125" cy="6858000"/>
          </a:xfrm>
          <a:blipFill>
            <a:blip r:embed="rId2"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3" name="Text Placeholder 12">
            <a:extLst>
              <a:ext uri="{FF2B5EF4-FFF2-40B4-BE49-F238E27FC236}">
                <a16:creationId xmlns:a16="http://schemas.microsoft.com/office/drawing/2014/main" id="{F5902B7C-5424-482F-97DE-61308CE50A7F}"/>
              </a:ext>
            </a:extLst>
          </p:cNvPr>
          <p:cNvSpPr>
            <a:spLocks noGrp="1"/>
          </p:cNvSpPr>
          <p:nvPr>
            <p:ph type="body" sz="quarter" idx="11" hasCustomPrompt="1"/>
          </p:nvPr>
        </p:nvSpPr>
        <p:spPr>
          <a:xfrm>
            <a:off x="838800" y="1567056"/>
            <a:ext cx="5820353" cy="2744397"/>
          </a:xfrm>
        </p:spPr>
        <p:txBody>
          <a:bodyPr/>
          <a:lstStyle>
            <a:lvl1pPr algn="l">
              <a:lnSpc>
                <a:spcPct val="100000"/>
              </a:lnSpc>
              <a:spcBef>
                <a:spcPts val="0"/>
              </a:spcBef>
              <a:spcAft>
                <a:spcPts val="0"/>
              </a:spcAft>
              <a:defRPr sz="3500" b="1" i="1">
                <a:solidFill>
                  <a:schemeClr val="bg1"/>
                </a:solidFill>
              </a:defRPr>
            </a:lvl1pPr>
          </a:lstStyle>
          <a:p>
            <a:pPr lvl="0"/>
            <a:r>
              <a:rPr lang="en-US"/>
              <a:t>“Click to add quote”</a:t>
            </a:r>
          </a:p>
        </p:txBody>
      </p:sp>
    </p:spTree>
    <p:extLst>
      <p:ext uri="{BB962C8B-B14F-4D97-AF65-F5344CB8AC3E}">
        <p14:creationId xmlns:p14="http://schemas.microsoft.com/office/powerpoint/2010/main" val="39732814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 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37225"/>
            <a:ext cx="10515600" cy="612000"/>
          </a:xfrm>
        </p:spPr>
        <p:txBody>
          <a:bodyPr/>
          <a:lstStyle/>
          <a:p>
            <a:r>
              <a:rPr lang="en-US"/>
              <a:t>Click to edit Master title style</a:t>
            </a:r>
          </a:p>
        </p:txBody>
      </p:sp>
      <p:sp>
        <p:nvSpPr>
          <p:cNvPr id="6" name="Rectangle 5">
            <a:extLst>
              <a:ext uri="{FF2B5EF4-FFF2-40B4-BE49-F238E27FC236}">
                <a16:creationId xmlns:a16="http://schemas.microsoft.com/office/drawing/2014/main" id="{0D054125-8BE0-47A5-AF9F-A6B09443204B}"/>
              </a:ext>
            </a:extLst>
          </p:cNvPr>
          <p:cNvSpPr/>
          <p:nvPr userDrawn="1"/>
        </p:nvSpPr>
        <p:spPr>
          <a:xfrm>
            <a:off x="0" y="856800"/>
            <a:ext cx="468000" cy="60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8C8E18-683B-43B8-A2D4-FF126E18CFDF}"/>
              </a:ext>
            </a:extLst>
          </p:cNvPr>
          <p:cNvSpPr/>
          <p:nvPr userDrawn="1"/>
        </p:nvSpPr>
        <p:spPr>
          <a:xfrm>
            <a:off x="11724000" y="0"/>
            <a:ext cx="468000" cy="257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4738DD70-E569-4AFA-92FD-5E41A284F6F3}"/>
              </a:ext>
            </a:extLst>
          </p:cNvPr>
          <p:cNvSpPr>
            <a:spLocks noGrp="1"/>
          </p:cNvSpPr>
          <p:nvPr>
            <p:ph type="ftr" sz="quarter" idx="10"/>
          </p:nvPr>
        </p:nvSpPr>
        <p:spPr/>
        <p:txBody>
          <a:bodyPr/>
          <a:lstStyle/>
          <a:p>
            <a:endParaRPr lang="en-US"/>
          </a:p>
        </p:txBody>
      </p:sp>
      <p:sp>
        <p:nvSpPr>
          <p:cNvPr id="9" name="Slide Number Placeholder 8">
            <a:extLst>
              <a:ext uri="{FF2B5EF4-FFF2-40B4-BE49-F238E27FC236}">
                <a16:creationId xmlns:a16="http://schemas.microsoft.com/office/drawing/2014/main" id="{59FE81B6-3F0D-4D4E-8558-279137D22522}"/>
              </a:ext>
            </a:extLst>
          </p:cNvPr>
          <p:cNvSpPr>
            <a:spLocks noGrp="1"/>
          </p:cNvSpPr>
          <p:nvPr>
            <p:ph type="sldNum" sz="quarter" idx="11"/>
          </p:nvPr>
        </p:nvSpPr>
        <p:spPr>
          <a:xfrm>
            <a:off x="11206399" y="6082585"/>
            <a:ext cx="648000" cy="365125"/>
          </a:xfrm>
        </p:spPr>
        <p:txBody>
          <a:bodyPr/>
          <a:lstStyle/>
          <a:p>
            <a:fld id="{1ED53B43-4A4B-4CE7-8701-A4117B76B162}" type="slidenum">
              <a:rPr lang="en-US" smtClean="0"/>
              <a:pPr/>
              <a:t>‹nr.›</a:t>
            </a:fld>
            <a:endParaRPr lang="en-US"/>
          </a:p>
        </p:txBody>
      </p:sp>
      <p:sp>
        <p:nvSpPr>
          <p:cNvPr id="11" name="Text Placeholder 11">
            <a:extLst>
              <a:ext uri="{FF2B5EF4-FFF2-40B4-BE49-F238E27FC236}">
                <a16:creationId xmlns:a16="http://schemas.microsoft.com/office/drawing/2014/main" id="{58ED1B20-798A-4CDE-8B60-42814726EB7D}"/>
              </a:ext>
            </a:extLst>
          </p:cNvPr>
          <p:cNvSpPr>
            <a:spLocks noGrp="1"/>
          </p:cNvSpPr>
          <p:nvPr>
            <p:ph type="body" sz="quarter" idx="13" hasCustomPrompt="1"/>
          </p:nvPr>
        </p:nvSpPr>
        <p:spPr>
          <a:xfrm>
            <a:off x="838200" y="1122078"/>
            <a:ext cx="105156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8931505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M 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D53B43-4A4B-4CE7-8701-A4117B76B162}" type="slidenum">
              <a:rPr lang="en-US" smtClean="0"/>
              <a:t>‹nr.›</a:t>
            </a:fld>
            <a:endParaRPr lang="en-US"/>
          </a:p>
        </p:txBody>
      </p:sp>
      <p:sp>
        <p:nvSpPr>
          <p:cNvPr id="5" name="Rectangle 4">
            <a:extLst>
              <a:ext uri="{FF2B5EF4-FFF2-40B4-BE49-F238E27FC236}">
                <a16:creationId xmlns:a16="http://schemas.microsoft.com/office/drawing/2014/main" id="{B02489C7-C89F-4A82-A8A0-851A9C794377}"/>
              </a:ext>
            </a:extLst>
          </p:cNvPr>
          <p:cNvSpPr/>
          <p:nvPr userDrawn="1"/>
        </p:nvSpPr>
        <p:spPr>
          <a:xfrm>
            <a:off x="0" y="856800"/>
            <a:ext cx="468000" cy="600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AE4C3A2-0E99-4E17-B642-63786D8FAC93}"/>
              </a:ext>
            </a:extLst>
          </p:cNvPr>
          <p:cNvSpPr/>
          <p:nvPr userDrawn="1"/>
        </p:nvSpPr>
        <p:spPr>
          <a:xfrm>
            <a:off x="11724000" y="0"/>
            <a:ext cx="468000" cy="257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39724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accent3"/>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CB7BF8-50CC-4607-AF86-60BAF2F932AC}"/>
              </a:ext>
            </a:extLst>
          </p:cNvPr>
          <p:cNvSpPr/>
          <p:nvPr userDrawn="1"/>
        </p:nvSpPr>
        <p:spPr>
          <a:xfrm>
            <a:off x="7508400" y="0"/>
            <a:ext cx="4683600" cy="428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5">
            <a:extLst>
              <a:ext uri="{FF2B5EF4-FFF2-40B4-BE49-F238E27FC236}">
                <a16:creationId xmlns:a16="http://schemas.microsoft.com/office/drawing/2014/main" id="{BFB9A150-20DB-4255-8C87-E881FBA45B9A}"/>
              </a:ext>
            </a:extLst>
          </p:cNvPr>
          <p:cNvSpPr>
            <a:spLocks noGrp="1"/>
          </p:cNvSpPr>
          <p:nvPr>
            <p:ph type="pic" sz="quarter" idx="12"/>
          </p:nvPr>
        </p:nvSpPr>
        <p:spPr>
          <a:xfrm>
            <a:off x="0" y="0"/>
            <a:ext cx="7509600" cy="4287600"/>
          </a:xfrm>
          <a:blipFill>
            <a:blip r:embed="rId2"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sp>
        <p:nvSpPr>
          <p:cNvPr id="10" name="Picture Placeholder 18">
            <a:extLst>
              <a:ext uri="{FF2B5EF4-FFF2-40B4-BE49-F238E27FC236}">
                <a16:creationId xmlns:a16="http://schemas.microsoft.com/office/drawing/2014/main" id="{40F8BC78-CF99-48F5-BCCF-BBB83E7FF15E}"/>
              </a:ext>
            </a:extLst>
          </p:cNvPr>
          <p:cNvSpPr>
            <a:spLocks noGrp="1"/>
          </p:cNvSpPr>
          <p:nvPr>
            <p:ph type="pic" sz="quarter" idx="13"/>
          </p:nvPr>
        </p:nvSpPr>
        <p:spPr>
          <a:xfrm>
            <a:off x="7508400" y="4287600"/>
            <a:ext cx="4683600" cy="2570400"/>
          </a:xfrm>
          <a:blipFill>
            <a:blip r:embed="rId3" cstate="print">
              <a:extLst>
                <a:ext uri="{28A0092B-C50C-407E-A947-70E740481C1C}">
                  <a14:useLocalDpi xmlns:a14="http://schemas.microsoft.com/office/drawing/2010/main"/>
                </a:ext>
              </a:extLst>
            </a:blip>
            <a:srcRect/>
            <a:stretch>
              <a:fillRect/>
            </a:stretch>
          </a:blipFill>
        </p:spPr>
        <p:txBody>
          <a:bodyPr/>
          <a:lstStyle>
            <a:lvl1pPr>
              <a:defRPr b="1">
                <a:solidFill>
                  <a:schemeClr val="bg1"/>
                </a:solidFill>
              </a:defRPr>
            </a:lvl1pPr>
          </a:lstStyle>
          <a:p>
            <a:r>
              <a:rPr lang="en-US"/>
              <a:t>Click icon to add picture</a:t>
            </a:r>
          </a:p>
        </p:txBody>
      </p:sp>
      <p:pic>
        <p:nvPicPr>
          <p:cNvPr id="11" name="Graphic 10">
            <a:extLst>
              <a:ext uri="{FF2B5EF4-FFF2-40B4-BE49-F238E27FC236}">
                <a16:creationId xmlns:a16="http://schemas.microsoft.com/office/drawing/2014/main" id="{71A492E9-59F0-475C-8A79-3D13EFA570D1}"/>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890535" y="1237506"/>
            <a:ext cx="1908000" cy="1908000"/>
          </a:xfrm>
          <a:prstGeom prst="rect">
            <a:avLst/>
          </a:prstGeom>
        </p:spPr>
      </p:pic>
      <p:sp>
        <p:nvSpPr>
          <p:cNvPr id="12" name="Text Placeholder 12">
            <a:extLst>
              <a:ext uri="{FF2B5EF4-FFF2-40B4-BE49-F238E27FC236}">
                <a16:creationId xmlns:a16="http://schemas.microsoft.com/office/drawing/2014/main" id="{EF0EEA09-6241-4715-8736-B10C3E583F1A}"/>
              </a:ext>
            </a:extLst>
          </p:cNvPr>
          <p:cNvSpPr>
            <a:spLocks noGrp="1"/>
          </p:cNvSpPr>
          <p:nvPr>
            <p:ph type="body" sz="quarter" idx="10" hasCustomPrompt="1"/>
          </p:nvPr>
        </p:nvSpPr>
        <p:spPr>
          <a:xfrm>
            <a:off x="838200" y="5303740"/>
            <a:ext cx="4441466" cy="870234"/>
          </a:xfrm>
        </p:spPr>
        <p:txBody>
          <a:bodyPr/>
          <a:lstStyle>
            <a:lvl1pPr>
              <a:spcBef>
                <a:spcPts val="0"/>
              </a:spcBef>
              <a:spcAft>
                <a:spcPts val="0"/>
              </a:spcAft>
              <a:defRPr>
                <a:solidFill>
                  <a:schemeClr val="bg1"/>
                </a:solidFill>
              </a:defRPr>
            </a:lvl1pPr>
          </a:lstStyle>
          <a:p>
            <a:pPr lvl="0"/>
            <a:r>
              <a:rPr lang="en-US"/>
              <a:t>name@mail.com</a:t>
            </a:r>
          </a:p>
        </p:txBody>
      </p:sp>
      <p:sp>
        <p:nvSpPr>
          <p:cNvPr id="13" name="TextBox 12">
            <a:extLst>
              <a:ext uri="{FF2B5EF4-FFF2-40B4-BE49-F238E27FC236}">
                <a16:creationId xmlns:a16="http://schemas.microsoft.com/office/drawing/2014/main" id="{F2183D69-EB4F-4A88-BF58-F33133A3BF85}"/>
              </a:ext>
            </a:extLst>
          </p:cNvPr>
          <p:cNvSpPr txBox="1"/>
          <p:nvPr userDrawn="1"/>
        </p:nvSpPr>
        <p:spPr>
          <a:xfrm>
            <a:off x="838200" y="5057278"/>
            <a:ext cx="1344168" cy="323165"/>
          </a:xfrm>
          <a:prstGeom prst="rect">
            <a:avLst/>
          </a:prstGeom>
          <a:noFill/>
        </p:spPr>
        <p:txBody>
          <a:bodyPr wrap="square" rtlCol="0">
            <a:spAutoFit/>
          </a:bodyPr>
          <a:lstStyle/>
          <a:p>
            <a:r>
              <a:rPr lang="en-US" sz="1500" b="1">
                <a:solidFill>
                  <a:schemeClr val="bg1"/>
                </a:solidFill>
              </a:rPr>
              <a:t>Contact</a:t>
            </a:r>
          </a:p>
        </p:txBody>
      </p:sp>
    </p:spTree>
    <p:extLst>
      <p:ext uri="{BB962C8B-B14F-4D97-AF65-F5344CB8AC3E}">
        <p14:creationId xmlns:p14="http://schemas.microsoft.com/office/powerpoint/2010/main" val="21751980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29" name="Titel 28">
            <a:extLst>
              <a:ext uri="{FF2B5EF4-FFF2-40B4-BE49-F238E27FC236}">
                <a16:creationId xmlns:a16="http://schemas.microsoft.com/office/drawing/2014/main" id="{A81CFB2D-DFC2-486D-B039-33C14A9E07AF}"/>
              </a:ext>
            </a:extLst>
          </p:cNvPr>
          <p:cNvSpPr>
            <a:spLocks noGrp="1"/>
          </p:cNvSpPr>
          <p:nvPr>
            <p:ph type="title" hasCustomPrompt="1"/>
          </p:nvPr>
        </p:nvSpPr>
        <p:spPr>
          <a:xfrm>
            <a:off x="1005492" y="428433"/>
            <a:ext cx="10226616" cy="671870"/>
          </a:xfrm>
          <a:prstGeom prst="parallelogram">
            <a:avLst/>
          </a:prstGeom>
          <a:solidFill>
            <a:schemeClr val="accent3"/>
          </a:solidFill>
        </p:spPr>
        <p:txBody>
          <a:bodyPr wrap="square" lIns="0" tIns="0" rIns="0" bIns="0">
            <a:spAutoFit/>
          </a:bodyPr>
          <a:lstStyle>
            <a:lvl1pPr algn="l">
              <a:defRPr sz="3600" b="1">
                <a:solidFill>
                  <a:schemeClr val="bg1"/>
                </a:solidFill>
              </a:defRPr>
            </a:lvl1pPr>
          </a:lstStyle>
          <a:p>
            <a:r>
              <a:rPr lang="nl-NL"/>
              <a:t>Klik om titel te bewerken</a:t>
            </a:r>
            <a:endParaRPr lang="nl-BE"/>
          </a:p>
        </p:txBody>
      </p:sp>
      <p:sp>
        <p:nvSpPr>
          <p:cNvPr id="8" name="Gelijkbenige driehoek 23">
            <a:extLst>
              <a:ext uri="{FF2B5EF4-FFF2-40B4-BE49-F238E27FC236}">
                <a16:creationId xmlns:a16="http://schemas.microsoft.com/office/drawing/2014/main" id="{6A57AB13-BE08-48A0-A810-E18F5C5061D8}"/>
              </a:ext>
            </a:extLst>
          </p:cNvPr>
          <p:cNvSpPr/>
          <p:nvPr userDrawn="1"/>
        </p:nvSpPr>
        <p:spPr>
          <a:xfrm>
            <a:off x="11768070" y="4957010"/>
            <a:ext cx="438633" cy="1921462"/>
          </a:xfrm>
          <a:custGeom>
            <a:avLst/>
            <a:gdLst>
              <a:gd name="connsiteX0" fmla="*/ 0 w 1019959"/>
              <a:gd name="connsiteY0" fmla="*/ 1917032 h 1917032"/>
              <a:gd name="connsiteX1" fmla="*/ 438633 w 1019959"/>
              <a:gd name="connsiteY1" fmla="*/ 0 h 1917032"/>
              <a:gd name="connsiteX2" fmla="*/ 1019959 w 1019959"/>
              <a:gd name="connsiteY2" fmla="*/ 1917032 h 1917032"/>
              <a:gd name="connsiteX3" fmla="*/ 0 w 1019959"/>
              <a:gd name="connsiteY3" fmla="*/ 1917032 h 1917032"/>
              <a:gd name="connsiteX0" fmla="*/ 0 w 1019959"/>
              <a:gd name="connsiteY0" fmla="*/ 1917032 h 1921462"/>
              <a:gd name="connsiteX1" fmla="*/ 438633 w 1019959"/>
              <a:gd name="connsiteY1" fmla="*/ 0 h 1921462"/>
              <a:gd name="connsiteX2" fmla="*/ 1019959 w 1019959"/>
              <a:gd name="connsiteY2" fmla="*/ 1917032 h 1921462"/>
              <a:gd name="connsiteX3" fmla="*/ 433029 w 1019959"/>
              <a:gd name="connsiteY3" fmla="*/ 1921462 h 1921462"/>
              <a:gd name="connsiteX4" fmla="*/ 0 w 1019959"/>
              <a:gd name="connsiteY4" fmla="*/ 1917032 h 1921462"/>
              <a:gd name="connsiteX0" fmla="*/ 0 w 438633"/>
              <a:gd name="connsiteY0" fmla="*/ 1917032 h 1921462"/>
              <a:gd name="connsiteX1" fmla="*/ 438633 w 438633"/>
              <a:gd name="connsiteY1" fmla="*/ 0 h 1921462"/>
              <a:gd name="connsiteX2" fmla="*/ 433029 w 438633"/>
              <a:gd name="connsiteY2" fmla="*/ 1921462 h 1921462"/>
              <a:gd name="connsiteX3" fmla="*/ 0 w 438633"/>
              <a:gd name="connsiteY3" fmla="*/ 1917032 h 1921462"/>
            </a:gdLst>
            <a:ahLst/>
            <a:cxnLst>
              <a:cxn ang="0">
                <a:pos x="connsiteX0" y="connsiteY0"/>
              </a:cxn>
              <a:cxn ang="0">
                <a:pos x="connsiteX1" y="connsiteY1"/>
              </a:cxn>
              <a:cxn ang="0">
                <a:pos x="connsiteX2" y="connsiteY2"/>
              </a:cxn>
              <a:cxn ang="0">
                <a:pos x="connsiteX3" y="connsiteY3"/>
              </a:cxn>
            </a:cxnLst>
            <a:rect l="l" t="t" r="r" b="b"/>
            <a:pathLst>
              <a:path w="438633" h="1921462">
                <a:moveTo>
                  <a:pt x="0" y="1917032"/>
                </a:moveTo>
                <a:lnTo>
                  <a:pt x="438633" y="0"/>
                </a:lnTo>
                <a:lnTo>
                  <a:pt x="433029" y="1921462"/>
                </a:lnTo>
                <a:lnTo>
                  <a:pt x="0" y="19170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Gelijkbenige driehoek 13">
            <a:extLst>
              <a:ext uri="{FF2B5EF4-FFF2-40B4-BE49-F238E27FC236}">
                <a16:creationId xmlns:a16="http://schemas.microsoft.com/office/drawing/2014/main" id="{77BDC11C-8FAE-4E25-B334-2DAF3EC4E152}"/>
              </a:ext>
            </a:extLst>
          </p:cNvPr>
          <p:cNvSpPr/>
          <p:nvPr userDrawn="1"/>
        </p:nvSpPr>
        <p:spPr>
          <a:xfrm rot="10800000">
            <a:off x="-13648" y="-13648"/>
            <a:ext cx="991843" cy="4130371"/>
          </a:xfrm>
          <a:custGeom>
            <a:avLst/>
            <a:gdLst>
              <a:gd name="connsiteX0" fmla="*/ 0 w 2190307"/>
              <a:gd name="connsiteY0" fmla="*/ 4116723 h 4116723"/>
              <a:gd name="connsiteX1" fmla="*/ 976395 w 2190307"/>
              <a:gd name="connsiteY1" fmla="*/ 0 h 4116723"/>
              <a:gd name="connsiteX2" fmla="*/ 2190307 w 2190307"/>
              <a:gd name="connsiteY2" fmla="*/ 4116723 h 4116723"/>
              <a:gd name="connsiteX3" fmla="*/ 0 w 2190307"/>
              <a:gd name="connsiteY3" fmla="*/ 4116723 h 4116723"/>
              <a:gd name="connsiteX0" fmla="*/ 0 w 2190307"/>
              <a:gd name="connsiteY0" fmla="*/ 4116723 h 4130371"/>
              <a:gd name="connsiteX1" fmla="*/ 976395 w 2190307"/>
              <a:gd name="connsiteY1" fmla="*/ 0 h 4130371"/>
              <a:gd name="connsiteX2" fmla="*/ 2190307 w 2190307"/>
              <a:gd name="connsiteY2" fmla="*/ 4116723 h 4130371"/>
              <a:gd name="connsiteX3" fmla="*/ 991843 w 2190307"/>
              <a:gd name="connsiteY3" fmla="*/ 4130371 h 4130371"/>
              <a:gd name="connsiteX4" fmla="*/ 0 w 2190307"/>
              <a:gd name="connsiteY4" fmla="*/ 4116723 h 4130371"/>
              <a:gd name="connsiteX0" fmla="*/ 0 w 991843"/>
              <a:gd name="connsiteY0" fmla="*/ 4116723 h 4130371"/>
              <a:gd name="connsiteX1" fmla="*/ 976395 w 991843"/>
              <a:gd name="connsiteY1" fmla="*/ 0 h 4130371"/>
              <a:gd name="connsiteX2" fmla="*/ 991843 w 991843"/>
              <a:gd name="connsiteY2" fmla="*/ 4130371 h 4130371"/>
              <a:gd name="connsiteX3" fmla="*/ 0 w 991843"/>
              <a:gd name="connsiteY3" fmla="*/ 4116723 h 4130371"/>
            </a:gdLst>
            <a:ahLst/>
            <a:cxnLst>
              <a:cxn ang="0">
                <a:pos x="connsiteX0" y="connsiteY0"/>
              </a:cxn>
              <a:cxn ang="0">
                <a:pos x="connsiteX1" y="connsiteY1"/>
              </a:cxn>
              <a:cxn ang="0">
                <a:pos x="connsiteX2" y="connsiteY2"/>
              </a:cxn>
              <a:cxn ang="0">
                <a:pos x="connsiteX3" y="connsiteY3"/>
              </a:cxn>
            </a:cxnLst>
            <a:rect l="l" t="t" r="r" b="b"/>
            <a:pathLst>
              <a:path w="991843" h="4130371">
                <a:moveTo>
                  <a:pt x="0" y="4116723"/>
                </a:moveTo>
                <a:lnTo>
                  <a:pt x="976395" y="0"/>
                </a:lnTo>
                <a:cubicBezTo>
                  <a:pt x="981544" y="1376790"/>
                  <a:pt x="986694" y="2753581"/>
                  <a:pt x="991843" y="4130371"/>
                </a:cubicBezTo>
                <a:lnTo>
                  <a:pt x="0" y="411672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00C7F084-9EF9-4809-B012-0617BAE8A6D7}"/>
              </a:ext>
            </a:extLst>
          </p:cNvPr>
          <p:cNvSpPr>
            <a:spLocks noGrp="1"/>
          </p:cNvSpPr>
          <p:nvPr>
            <p:ph sz="quarter" idx="12"/>
          </p:nvPr>
        </p:nvSpPr>
        <p:spPr>
          <a:xfrm>
            <a:off x="977900" y="1627437"/>
            <a:ext cx="10253663" cy="4645025"/>
          </a:xfrm>
        </p:spPr>
        <p:txBody>
          <a:bodyPr>
            <a:normAutofit/>
          </a:bodyPr>
          <a:lstStyle>
            <a:lvl1pPr>
              <a:defRPr sz="24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4431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 presetClass="entr" presetSubtype="2" decel="10000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1+#ppt_w/2"/>
                                          </p:val>
                                        </p:tav>
                                        <p:tav tm="100000">
                                          <p:val>
                                            <p:strVal val="#ppt_x"/>
                                          </p:val>
                                        </p:tav>
                                      </p:tavLst>
                                    </p:anim>
                                    <p:anim calcmode="lin" valueType="num">
                                      <p:cBhvr additive="base">
                                        <p:cTn id="11" dur="500" fill="hold"/>
                                        <p:tgtEl>
                                          <p:spTgt spid="8"/>
                                        </p:tgtEl>
                                        <p:attrNameLst>
                                          <p:attrName>ppt_y</p:attrName>
                                        </p:attrNameLst>
                                      </p:cBhvr>
                                      <p:tavLst>
                                        <p:tav tm="0">
                                          <p:val>
                                            <p:strVal val="#ppt_y"/>
                                          </p:val>
                                        </p:tav>
                                        <p:tav tm="100000">
                                          <p:val>
                                            <p:strVal val="#ppt_y"/>
                                          </p:val>
                                        </p:tav>
                                      </p:tavLst>
                                    </p:anim>
                                  </p:childTnLst>
                                </p:cTn>
                              </p:par>
                              <p:par>
                                <p:cTn id="12" presetID="2" presetClass="entr" presetSubtype="8" decel="10000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8" grpId="0" animBg="1"/>
      <p:bldP spid="9" grpId="0" animBg="1"/>
      <p:bldP spid="3" grpId="0" uiExpand="1"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Leeg">
    <p:spTree>
      <p:nvGrpSpPr>
        <p:cNvPr id="1" name=""/>
        <p:cNvGrpSpPr/>
        <p:nvPr/>
      </p:nvGrpSpPr>
      <p:grpSpPr>
        <a:xfrm>
          <a:off x="0" y="0"/>
          <a:ext cx="0" cy="0"/>
          <a:chOff x="0" y="0"/>
          <a:chExt cx="0" cy="0"/>
        </a:xfrm>
      </p:grpSpPr>
      <p:sp>
        <p:nvSpPr>
          <p:cNvPr id="14" name="Gelijkbenige driehoek 13">
            <a:extLst>
              <a:ext uri="{FF2B5EF4-FFF2-40B4-BE49-F238E27FC236}">
                <a16:creationId xmlns:a16="http://schemas.microsoft.com/office/drawing/2014/main" id="{7B3D1458-448B-43D4-8699-666A8CDBA7A0}"/>
              </a:ext>
            </a:extLst>
          </p:cNvPr>
          <p:cNvSpPr/>
          <p:nvPr userDrawn="1"/>
        </p:nvSpPr>
        <p:spPr>
          <a:xfrm rot="10800000">
            <a:off x="-13648" y="-13648"/>
            <a:ext cx="991843" cy="4130371"/>
          </a:xfrm>
          <a:custGeom>
            <a:avLst/>
            <a:gdLst>
              <a:gd name="connsiteX0" fmla="*/ 0 w 2190307"/>
              <a:gd name="connsiteY0" fmla="*/ 4116723 h 4116723"/>
              <a:gd name="connsiteX1" fmla="*/ 976395 w 2190307"/>
              <a:gd name="connsiteY1" fmla="*/ 0 h 4116723"/>
              <a:gd name="connsiteX2" fmla="*/ 2190307 w 2190307"/>
              <a:gd name="connsiteY2" fmla="*/ 4116723 h 4116723"/>
              <a:gd name="connsiteX3" fmla="*/ 0 w 2190307"/>
              <a:gd name="connsiteY3" fmla="*/ 4116723 h 4116723"/>
              <a:gd name="connsiteX0" fmla="*/ 0 w 2190307"/>
              <a:gd name="connsiteY0" fmla="*/ 4116723 h 4130371"/>
              <a:gd name="connsiteX1" fmla="*/ 976395 w 2190307"/>
              <a:gd name="connsiteY1" fmla="*/ 0 h 4130371"/>
              <a:gd name="connsiteX2" fmla="*/ 2190307 w 2190307"/>
              <a:gd name="connsiteY2" fmla="*/ 4116723 h 4130371"/>
              <a:gd name="connsiteX3" fmla="*/ 991843 w 2190307"/>
              <a:gd name="connsiteY3" fmla="*/ 4130371 h 4130371"/>
              <a:gd name="connsiteX4" fmla="*/ 0 w 2190307"/>
              <a:gd name="connsiteY4" fmla="*/ 4116723 h 4130371"/>
              <a:gd name="connsiteX0" fmla="*/ 0 w 991843"/>
              <a:gd name="connsiteY0" fmla="*/ 4116723 h 4130371"/>
              <a:gd name="connsiteX1" fmla="*/ 976395 w 991843"/>
              <a:gd name="connsiteY1" fmla="*/ 0 h 4130371"/>
              <a:gd name="connsiteX2" fmla="*/ 991843 w 991843"/>
              <a:gd name="connsiteY2" fmla="*/ 4130371 h 4130371"/>
              <a:gd name="connsiteX3" fmla="*/ 0 w 991843"/>
              <a:gd name="connsiteY3" fmla="*/ 4116723 h 4130371"/>
            </a:gdLst>
            <a:ahLst/>
            <a:cxnLst>
              <a:cxn ang="0">
                <a:pos x="connsiteX0" y="connsiteY0"/>
              </a:cxn>
              <a:cxn ang="0">
                <a:pos x="connsiteX1" y="connsiteY1"/>
              </a:cxn>
              <a:cxn ang="0">
                <a:pos x="connsiteX2" y="connsiteY2"/>
              </a:cxn>
              <a:cxn ang="0">
                <a:pos x="connsiteX3" y="connsiteY3"/>
              </a:cxn>
            </a:cxnLst>
            <a:rect l="l" t="t" r="r" b="b"/>
            <a:pathLst>
              <a:path w="991843" h="4130371">
                <a:moveTo>
                  <a:pt x="0" y="4116723"/>
                </a:moveTo>
                <a:lnTo>
                  <a:pt x="976395" y="0"/>
                </a:lnTo>
                <a:cubicBezTo>
                  <a:pt x="981544" y="1376790"/>
                  <a:pt x="986694" y="2753581"/>
                  <a:pt x="991843" y="4130371"/>
                </a:cubicBezTo>
                <a:lnTo>
                  <a:pt x="0" y="411672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1" name="Gelijkbenige driehoek 23">
            <a:extLst>
              <a:ext uri="{FF2B5EF4-FFF2-40B4-BE49-F238E27FC236}">
                <a16:creationId xmlns:a16="http://schemas.microsoft.com/office/drawing/2014/main" id="{D871C8F7-D615-4AEF-BFA6-E482484AFEE3}"/>
              </a:ext>
            </a:extLst>
          </p:cNvPr>
          <p:cNvSpPr/>
          <p:nvPr userDrawn="1"/>
        </p:nvSpPr>
        <p:spPr>
          <a:xfrm>
            <a:off x="11768070" y="4957010"/>
            <a:ext cx="438633" cy="1921462"/>
          </a:xfrm>
          <a:custGeom>
            <a:avLst/>
            <a:gdLst>
              <a:gd name="connsiteX0" fmla="*/ 0 w 1019959"/>
              <a:gd name="connsiteY0" fmla="*/ 1917032 h 1917032"/>
              <a:gd name="connsiteX1" fmla="*/ 438633 w 1019959"/>
              <a:gd name="connsiteY1" fmla="*/ 0 h 1917032"/>
              <a:gd name="connsiteX2" fmla="*/ 1019959 w 1019959"/>
              <a:gd name="connsiteY2" fmla="*/ 1917032 h 1917032"/>
              <a:gd name="connsiteX3" fmla="*/ 0 w 1019959"/>
              <a:gd name="connsiteY3" fmla="*/ 1917032 h 1917032"/>
              <a:gd name="connsiteX0" fmla="*/ 0 w 1019959"/>
              <a:gd name="connsiteY0" fmla="*/ 1917032 h 1921462"/>
              <a:gd name="connsiteX1" fmla="*/ 438633 w 1019959"/>
              <a:gd name="connsiteY1" fmla="*/ 0 h 1921462"/>
              <a:gd name="connsiteX2" fmla="*/ 1019959 w 1019959"/>
              <a:gd name="connsiteY2" fmla="*/ 1917032 h 1921462"/>
              <a:gd name="connsiteX3" fmla="*/ 433029 w 1019959"/>
              <a:gd name="connsiteY3" fmla="*/ 1921462 h 1921462"/>
              <a:gd name="connsiteX4" fmla="*/ 0 w 1019959"/>
              <a:gd name="connsiteY4" fmla="*/ 1917032 h 1921462"/>
              <a:gd name="connsiteX0" fmla="*/ 0 w 438633"/>
              <a:gd name="connsiteY0" fmla="*/ 1917032 h 1921462"/>
              <a:gd name="connsiteX1" fmla="*/ 438633 w 438633"/>
              <a:gd name="connsiteY1" fmla="*/ 0 h 1921462"/>
              <a:gd name="connsiteX2" fmla="*/ 433029 w 438633"/>
              <a:gd name="connsiteY2" fmla="*/ 1921462 h 1921462"/>
              <a:gd name="connsiteX3" fmla="*/ 0 w 438633"/>
              <a:gd name="connsiteY3" fmla="*/ 1917032 h 1921462"/>
            </a:gdLst>
            <a:ahLst/>
            <a:cxnLst>
              <a:cxn ang="0">
                <a:pos x="connsiteX0" y="connsiteY0"/>
              </a:cxn>
              <a:cxn ang="0">
                <a:pos x="connsiteX1" y="connsiteY1"/>
              </a:cxn>
              <a:cxn ang="0">
                <a:pos x="connsiteX2" y="connsiteY2"/>
              </a:cxn>
              <a:cxn ang="0">
                <a:pos x="connsiteX3" y="connsiteY3"/>
              </a:cxn>
            </a:cxnLst>
            <a:rect l="l" t="t" r="r" b="b"/>
            <a:pathLst>
              <a:path w="438633" h="1921462">
                <a:moveTo>
                  <a:pt x="0" y="1917032"/>
                </a:moveTo>
                <a:lnTo>
                  <a:pt x="438633" y="0"/>
                </a:lnTo>
                <a:lnTo>
                  <a:pt x="433029" y="1921462"/>
                </a:lnTo>
                <a:lnTo>
                  <a:pt x="0" y="19170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1077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1+#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1"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 Title, Content and picture 1">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88485"/>
            <a:ext cx="6397487"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7505714" y="1992379"/>
            <a:ext cx="4225544" cy="3144163"/>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200" y="758455"/>
            <a:ext cx="105156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200" y="1338209"/>
            <a:ext cx="105156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34155148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el + Leeg">
    <p:spTree>
      <p:nvGrpSpPr>
        <p:cNvPr id="1" name=""/>
        <p:cNvGrpSpPr/>
        <p:nvPr/>
      </p:nvGrpSpPr>
      <p:grpSpPr>
        <a:xfrm>
          <a:off x="0" y="0"/>
          <a:ext cx="0" cy="0"/>
          <a:chOff x="0" y="0"/>
          <a:chExt cx="0" cy="0"/>
        </a:xfrm>
      </p:grpSpPr>
      <p:sp>
        <p:nvSpPr>
          <p:cNvPr id="14" name="Gelijkbenige driehoek 13">
            <a:extLst>
              <a:ext uri="{FF2B5EF4-FFF2-40B4-BE49-F238E27FC236}">
                <a16:creationId xmlns:a16="http://schemas.microsoft.com/office/drawing/2014/main" id="{7B3D1458-448B-43D4-8699-666A8CDBA7A0}"/>
              </a:ext>
            </a:extLst>
          </p:cNvPr>
          <p:cNvSpPr/>
          <p:nvPr userDrawn="1"/>
        </p:nvSpPr>
        <p:spPr>
          <a:xfrm rot="10800000">
            <a:off x="-13648" y="-13648"/>
            <a:ext cx="991843" cy="4130371"/>
          </a:xfrm>
          <a:custGeom>
            <a:avLst/>
            <a:gdLst>
              <a:gd name="connsiteX0" fmla="*/ 0 w 2190307"/>
              <a:gd name="connsiteY0" fmla="*/ 4116723 h 4116723"/>
              <a:gd name="connsiteX1" fmla="*/ 976395 w 2190307"/>
              <a:gd name="connsiteY1" fmla="*/ 0 h 4116723"/>
              <a:gd name="connsiteX2" fmla="*/ 2190307 w 2190307"/>
              <a:gd name="connsiteY2" fmla="*/ 4116723 h 4116723"/>
              <a:gd name="connsiteX3" fmla="*/ 0 w 2190307"/>
              <a:gd name="connsiteY3" fmla="*/ 4116723 h 4116723"/>
              <a:gd name="connsiteX0" fmla="*/ 0 w 2190307"/>
              <a:gd name="connsiteY0" fmla="*/ 4116723 h 4130371"/>
              <a:gd name="connsiteX1" fmla="*/ 976395 w 2190307"/>
              <a:gd name="connsiteY1" fmla="*/ 0 h 4130371"/>
              <a:gd name="connsiteX2" fmla="*/ 2190307 w 2190307"/>
              <a:gd name="connsiteY2" fmla="*/ 4116723 h 4130371"/>
              <a:gd name="connsiteX3" fmla="*/ 991843 w 2190307"/>
              <a:gd name="connsiteY3" fmla="*/ 4130371 h 4130371"/>
              <a:gd name="connsiteX4" fmla="*/ 0 w 2190307"/>
              <a:gd name="connsiteY4" fmla="*/ 4116723 h 4130371"/>
              <a:gd name="connsiteX0" fmla="*/ 0 w 991843"/>
              <a:gd name="connsiteY0" fmla="*/ 4116723 h 4130371"/>
              <a:gd name="connsiteX1" fmla="*/ 976395 w 991843"/>
              <a:gd name="connsiteY1" fmla="*/ 0 h 4130371"/>
              <a:gd name="connsiteX2" fmla="*/ 991843 w 991843"/>
              <a:gd name="connsiteY2" fmla="*/ 4130371 h 4130371"/>
              <a:gd name="connsiteX3" fmla="*/ 0 w 991843"/>
              <a:gd name="connsiteY3" fmla="*/ 4116723 h 4130371"/>
            </a:gdLst>
            <a:ahLst/>
            <a:cxnLst>
              <a:cxn ang="0">
                <a:pos x="connsiteX0" y="connsiteY0"/>
              </a:cxn>
              <a:cxn ang="0">
                <a:pos x="connsiteX1" y="connsiteY1"/>
              </a:cxn>
              <a:cxn ang="0">
                <a:pos x="connsiteX2" y="connsiteY2"/>
              </a:cxn>
              <a:cxn ang="0">
                <a:pos x="connsiteX3" y="connsiteY3"/>
              </a:cxn>
            </a:cxnLst>
            <a:rect l="l" t="t" r="r" b="b"/>
            <a:pathLst>
              <a:path w="991843" h="4130371">
                <a:moveTo>
                  <a:pt x="0" y="4116723"/>
                </a:moveTo>
                <a:lnTo>
                  <a:pt x="976395" y="0"/>
                </a:lnTo>
                <a:cubicBezTo>
                  <a:pt x="981544" y="1376790"/>
                  <a:pt x="986694" y="2753581"/>
                  <a:pt x="991843" y="4130371"/>
                </a:cubicBezTo>
                <a:lnTo>
                  <a:pt x="0" y="411672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1" name="Gelijkbenige driehoek 23">
            <a:extLst>
              <a:ext uri="{FF2B5EF4-FFF2-40B4-BE49-F238E27FC236}">
                <a16:creationId xmlns:a16="http://schemas.microsoft.com/office/drawing/2014/main" id="{D871C8F7-D615-4AEF-BFA6-E482484AFEE3}"/>
              </a:ext>
            </a:extLst>
          </p:cNvPr>
          <p:cNvSpPr/>
          <p:nvPr userDrawn="1"/>
        </p:nvSpPr>
        <p:spPr>
          <a:xfrm>
            <a:off x="11768070" y="4957010"/>
            <a:ext cx="438633" cy="1921462"/>
          </a:xfrm>
          <a:custGeom>
            <a:avLst/>
            <a:gdLst>
              <a:gd name="connsiteX0" fmla="*/ 0 w 1019959"/>
              <a:gd name="connsiteY0" fmla="*/ 1917032 h 1917032"/>
              <a:gd name="connsiteX1" fmla="*/ 438633 w 1019959"/>
              <a:gd name="connsiteY1" fmla="*/ 0 h 1917032"/>
              <a:gd name="connsiteX2" fmla="*/ 1019959 w 1019959"/>
              <a:gd name="connsiteY2" fmla="*/ 1917032 h 1917032"/>
              <a:gd name="connsiteX3" fmla="*/ 0 w 1019959"/>
              <a:gd name="connsiteY3" fmla="*/ 1917032 h 1917032"/>
              <a:gd name="connsiteX0" fmla="*/ 0 w 1019959"/>
              <a:gd name="connsiteY0" fmla="*/ 1917032 h 1921462"/>
              <a:gd name="connsiteX1" fmla="*/ 438633 w 1019959"/>
              <a:gd name="connsiteY1" fmla="*/ 0 h 1921462"/>
              <a:gd name="connsiteX2" fmla="*/ 1019959 w 1019959"/>
              <a:gd name="connsiteY2" fmla="*/ 1917032 h 1921462"/>
              <a:gd name="connsiteX3" fmla="*/ 433029 w 1019959"/>
              <a:gd name="connsiteY3" fmla="*/ 1921462 h 1921462"/>
              <a:gd name="connsiteX4" fmla="*/ 0 w 1019959"/>
              <a:gd name="connsiteY4" fmla="*/ 1917032 h 1921462"/>
              <a:gd name="connsiteX0" fmla="*/ 0 w 438633"/>
              <a:gd name="connsiteY0" fmla="*/ 1917032 h 1921462"/>
              <a:gd name="connsiteX1" fmla="*/ 438633 w 438633"/>
              <a:gd name="connsiteY1" fmla="*/ 0 h 1921462"/>
              <a:gd name="connsiteX2" fmla="*/ 433029 w 438633"/>
              <a:gd name="connsiteY2" fmla="*/ 1921462 h 1921462"/>
              <a:gd name="connsiteX3" fmla="*/ 0 w 438633"/>
              <a:gd name="connsiteY3" fmla="*/ 1917032 h 1921462"/>
            </a:gdLst>
            <a:ahLst/>
            <a:cxnLst>
              <a:cxn ang="0">
                <a:pos x="connsiteX0" y="connsiteY0"/>
              </a:cxn>
              <a:cxn ang="0">
                <a:pos x="connsiteX1" y="connsiteY1"/>
              </a:cxn>
              <a:cxn ang="0">
                <a:pos x="connsiteX2" y="connsiteY2"/>
              </a:cxn>
              <a:cxn ang="0">
                <a:pos x="connsiteX3" y="connsiteY3"/>
              </a:cxn>
            </a:cxnLst>
            <a:rect l="l" t="t" r="r" b="b"/>
            <a:pathLst>
              <a:path w="438633" h="1921462">
                <a:moveTo>
                  <a:pt x="0" y="1917032"/>
                </a:moveTo>
                <a:lnTo>
                  <a:pt x="438633" y="0"/>
                </a:lnTo>
                <a:lnTo>
                  <a:pt x="433029" y="1921462"/>
                </a:lnTo>
                <a:lnTo>
                  <a:pt x="0" y="191703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el 28">
            <a:extLst>
              <a:ext uri="{FF2B5EF4-FFF2-40B4-BE49-F238E27FC236}">
                <a16:creationId xmlns:a16="http://schemas.microsoft.com/office/drawing/2014/main" id="{241EC2C5-AEE1-4DAC-B59B-1476E1C3C925}"/>
              </a:ext>
            </a:extLst>
          </p:cNvPr>
          <p:cNvSpPr>
            <a:spLocks noGrp="1"/>
          </p:cNvSpPr>
          <p:nvPr>
            <p:ph type="title" hasCustomPrompt="1"/>
          </p:nvPr>
        </p:nvSpPr>
        <p:spPr>
          <a:xfrm>
            <a:off x="1005492" y="423076"/>
            <a:ext cx="11400324" cy="682585"/>
          </a:xfrm>
          <a:prstGeom prst="parallelogram">
            <a:avLst/>
          </a:prstGeom>
          <a:solidFill>
            <a:schemeClr val="accent3"/>
          </a:solidFill>
        </p:spPr>
        <p:txBody>
          <a:bodyPr wrap="square" lIns="0" tIns="0" rIns="0" bIns="0">
            <a:spAutoFit/>
          </a:bodyPr>
          <a:lstStyle>
            <a:lvl1pPr algn="l">
              <a:defRPr sz="3600" b="1" baseline="0">
                <a:solidFill>
                  <a:schemeClr val="bg1"/>
                </a:solidFill>
              </a:defRPr>
            </a:lvl1pPr>
          </a:lstStyle>
          <a:p>
            <a:r>
              <a:rPr lang="nl-NL"/>
              <a:t>Klik om titel te bewerken</a:t>
            </a:r>
            <a:endParaRPr lang="nl-BE"/>
          </a:p>
        </p:txBody>
      </p:sp>
    </p:spTree>
    <p:extLst>
      <p:ext uri="{BB962C8B-B14F-4D97-AF65-F5344CB8AC3E}">
        <p14:creationId xmlns:p14="http://schemas.microsoft.com/office/powerpoint/2010/main" val="237819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1+#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1" grpId="0" animBg="1"/>
      <p:bldP spid="8"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Aangepaste indeling">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r>
              <a:rPr lang="nl-NL"/>
              <a:t>Klik om de stijl te bewerken</a:t>
            </a:r>
            <a:endParaRPr/>
          </a:p>
        </p:txBody>
      </p:sp>
      <p:sp>
        <p:nvSpPr>
          <p:cNvPr id="24" name="Shape 24"/>
          <p:cNvSpPr>
            <a:spLocks noGrp="1"/>
          </p:cNvSpPr>
          <p:nvPr>
            <p:ph type="body" idx="1"/>
          </p:nvPr>
        </p:nvSpPr>
        <p:spPr>
          <a:prstGeom prst="rect">
            <a:avLst/>
          </a:prstGeo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a:p>
        </p:txBody>
      </p:sp>
    </p:spTree>
    <p:extLst>
      <p:ext uri="{BB962C8B-B14F-4D97-AF65-F5344CB8AC3E}">
        <p14:creationId xmlns:p14="http://schemas.microsoft.com/office/powerpoint/2010/main" val="294740308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 Title, Content and picture 2">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88485"/>
            <a:ext cx="6397487"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7505714" y="0"/>
            <a:ext cx="4225544" cy="5144494"/>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838200" y="758455"/>
            <a:ext cx="63972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838200" y="1338209"/>
            <a:ext cx="63972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639460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 Title, Content and picture 3">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6155" y="1888485"/>
            <a:ext cx="5832000" cy="4068725"/>
          </a:xfrm>
        </p:spPr>
        <p:txBody>
          <a:bodyPr/>
          <a:lstStyle>
            <a:lvl1pPr>
              <a:lnSpc>
                <a:spcPct val="112000"/>
              </a:lnSpc>
              <a:defRPr/>
            </a:lvl1pPr>
            <a:lvl2pPr marL="182563" indent="-182563">
              <a:lnSpc>
                <a:spcPct val="112000"/>
              </a:lnSpc>
              <a:buFont typeface="Wingdings" panose="05000000000000000000" pitchFamily="2" charset="2"/>
              <a:buChar char="§"/>
              <a:defRPr/>
            </a:lvl2pPr>
            <a:lvl3pPr>
              <a:lnSpc>
                <a:spcPct val="112000"/>
              </a:lnSpc>
              <a:defRPr/>
            </a:lvl3pPr>
            <a:lvl4pPr>
              <a:lnSpc>
                <a:spcPct val="112000"/>
              </a:lnSpc>
              <a:defRPr/>
            </a:lvl4pPr>
            <a:lvl5pPr>
              <a:lnSpc>
                <a:spcPct val="112000"/>
              </a:lnSpc>
              <a:defRPr/>
            </a:lvl5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784754" y="6082585"/>
            <a:ext cx="648000" cy="365125"/>
          </a:xfrm>
        </p:spPr>
        <p:txBody>
          <a:bodyPr/>
          <a:lstStyle/>
          <a:p>
            <a:fld id="{1ED53B43-4A4B-4CE7-8701-A4117B76B162}" type="slidenum">
              <a:rPr lang="en-US" smtClean="0"/>
              <a:t>‹nr.›</a:t>
            </a:fld>
            <a:endParaRPr lang="en-US"/>
          </a:p>
        </p:txBody>
      </p:sp>
      <p:sp>
        <p:nvSpPr>
          <p:cNvPr id="7" name="Rectangle 6">
            <a:extLst>
              <a:ext uri="{FF2B5EF4-FFF2-40B4-BE49-F238E27FC236}">
                <a16:creationId xmlns:a16="http://schemas.microsoft.com/office/drawing/2014/main" id="{152833F2-AD7F-4A89-9DC5-DA7B80F3FAEB}"/>
              </a:ext>
            </a:extLst>
          </p:cNvPr>
          <p:cNvSpPr/>
          <p:nvPr userDrawn="1"/>
        </p:nvSpPr>
        <p:spPr>
          <a:xfrm>
            <a:off x="0" y="856800"/>
            <a:ext cx="468000" cy="6001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023D56-4067-4286-9235-06DD960BD6F2}"/>
              </a:ext>
            </a:extLst>
          </p:cNvPr>
          <p:cNvSpPr/>
          <p:nvPr userDrawn="1"/>
        </p:nvSpPr>
        <p:spPr>
          <a:xfrm>
            <a:off x="11724000" y="0"/>
            <a:ext cx="468000" cy="2570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BF20F4B-51F7-4050-9C42-D6879E57A89A}"/>
              </a:ext>
            </a:extLst>
          </p:cNvPr>
          <p:cNvSpPr>
            <a:spLocks noGrp="1"/>
          </p:cNvSpPr>
          <p:nvPr>
            <p:ph type="pic" sz="quarter" idx="13"/>
          </p:nvPr>
        </p:nvSpPr>
        <p:spPr>
          <a:xfrm>
            <a:off x="468000" y="1992379"/>
            <a:ext cx="4225544" cy="3144163"/>
          </a:xfrm>
          <a:blipFill>
            <a:blip r:embed="rId2" cstate="print">
              <a:extLst>
                <a:ext uri="{28A0092B-C50C-407E-A947-70E740481C1C}">
                  <a14:useLocalDpi xmlns:a14="http://schemas.microsoft.com/office/drawing/2010/main"/>
                </a:ext>
              </a:extLst>
            </a:blip>
            <a:srcRect/>
            <a:stretch>
              <a:fillRect/>
            </a:stretch>
          </a:blipFill>
          <a:ln>
            <a:noFill/>
          </a:ln>
        </p:spPr>
        <p:txBody>
          <a:bodyPr/>
          <a:lstStyle>
            <a:lvl1pPr>
              <a:defRPr b="1">
                <a:solidFill>
                  <a:schemeClr val="bg1"/>
                </a:solidFill>
              </a:defRPr>
            </a:lvl1pPr>
          </a:lstStyle>
          <a:p>
            <a:r>
              <a:rPr lang="en-US"/>
              <a:t>Click icon to add picture</a:t>
            </a:r>
          </a:p>
        </p:txBody>
      </p:sp>
      <p:sp>
        <p:nvSpPr>
          <p:cNvPr id="14" name="Title 13">
            <a:extLst>
              <a:ext uri="{FF2B5EF4-FFF2-40B4-BE49-F238E27FC236}">
                <a16:creationId xmlns:a16="http://schemas.microsoft.com/office/drawing/2014/main" id="{0955BD6A-6AEB-4FA8-9984-D94998330EA8}"/>
              </a:ext>
            </a:extLst>
          </p:cNvPr>
          <p:cNvSpPr>
            <a:spLocks noGrp="1"/>
          </p:cNvSpPr>
          <p:nvPr>
            <p:ph type="title"/>
          </p:nvPr>
        </p:nvSpPr>
        <p:spPr>
          <a:xfrm>
            <a:off x="5526155" y="758455"/>
            <a:ext cx="5832000" cy="612000"/>
          </a:xfrm>
        </p:spPr>
        <p:txBody>
          <a:bodyPr/>
          <a:lstStyle/>
          <a:p>
            <a:r>
              <a:rPr lang="en-US"/>
              <a:t>Click to edit Master title style</a:t>
            </a:r>
          </a:p>
        </p:txBody>
      </p:sp>
      <p:sp>
        <p:nvSpPr>
          <p:cNvPr id="15" name="Text Placeholder 11">
            <a:extLst>
              <a:ext uri="{FF2B5EF4-FFF2-40B4-BE49-F238E27FC236}">
                <a16:creationId xmlns:a16="http://schemas.microsoft.com/office/drawing/2014/main" id="{8A5A98CA-3382-4CBB-AD01-006A543880DD}"/>
              </a:ext>
            </a:extLst>
          </p:cNvPr>
          <p:cNvSpPr>
            <a:spLocks noGrp="1"/>
          </p:cNvSpPr>
          <p:nvPr>
            <p:ph type="body" sz="quarter" idx="14" hasCustomPrompt="1"/>
          </p:nvPr>
        </p:nvSpPr>
        <p:spPr>
          <a:xfrm>
            <a:off x="5526155" y="1338209"/>
            <a:ext cx="5832000" cy="504000"/>
          </a:xfrm>
        </p:spPr>
        <p:txBody>
          <a:bodyPr/>
          <a:lstStyle>
            <a:lvl1pPr>
              <a:lnSpc>
                <a:spcPct val="100000"/>
              </a:lnSpc>
              <a:spcBef>
                <a:spcPts val="0"/>
              </a:spcBef>
              <a:spcAft>
                <a:spcPts val="0"/>
              </a:spcAft>
              <a:defRPr sz="2500" b="1"/>
            </a:lvl1pPr>
          </a:lstStyle>
          <a:p>
            <a:pPr lvl="0"/>
            <a:r>
              <a:rPr lang="en-US"/>
              <a:t>Click to add subtitle</a:t>
            </a:r>
          </a:p>
        </p:txBody>
      </p:sp>
    </p:spTree>
    <p:extLst>
      <p:ext uri="{BB962C8B-B14F-4D97-AF65-F5344CB8AC3E}">
        <p14:creationId xmlns:p14="http://schemas.microsoft.com/office/powerpoint/2010/main" val="82194403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58455"/>
            <a:ext cx="10515600" cy="1067169"/>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879340"/>
            <a:ext cx="10515600" cy="40320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2719939" y="6082585"/>
            <a:ext cx="5760000" cy="365125"/>
          </a:xfrm>
          <a:prstGeom prst="rect">
            <a:avLst/>
          </a:prstGeom>
        </p:spPr>
        <p:txBody>
          <a:bodyPr vert="horz" lIns="91440" tIns="45720" rIns="91440" bIns="45720" rtlCol="0" anchor="ctr"/>
          <a:lstStyle>
            <a:lvl1pPr algn="l">
              <a:defRPr sz="1500">
                <a:solidFill>
                  <a:schemeClr val="tx1"/>
                </a:solidFill>
              </a:defRPr>
            </a:lvl1pPr>
          </a:lstStyle>
          <a:p>
            <a:endParaRPr lang="en-US"/>
          </a:p>
        </p:txBody>
      </p:sp>
      <p:sp>
        <p:nvSpPr>
          <p:cNvPr id="6" name="Slide Number Placeholder 5"/>
          <p:cNvSpPr>
            <a:spLocks noGrp="1"/>
          </p:cNvSpPr>
          <p:nvPr>
            <p:ph type="sldNum" sz="quarter" idx="4"/>
          </p:nvPr>
        </p:nvSpPr>
        <p:spPr>
          <a:xfrm>
            <a:off x="1821330" y="6082585"/>
            <a:ext cx="648000" cy="365125"/>
          </a:xfrm>
          <a:prstGeom prst="rect">
            <a:avLst/>
          </a:prstGeom>
        </p:spPr>
        <p:txBody>
          <a:bodyPr vert="horz" lIns="91440" tIns="45720" rIns="91440" bIns="45720" rtlCol="0" anchor="ctr"/>
          <a:lstStyle>
            <a:lvl1pPr algn="l">
              <a:defRPr sz="1500">
                <a:solidFill>
                  <a:schemeClr val="tx1"/>
                </a:solidFill>
              </a:defRPr>
            </a:lvl1pPr>
          </a:lstStyle>
          <a:p>
            <a:fld id="{1ED53B43-4A4B-4CE7-8701-A4117B76B162}" type="slidenum">
              <a:rPr lang="en-US" smtClean="0"/>
              <a:pPr/>
              <a:t>‹nr.›</a:t>
            </a:fld>
            <a:endParaRPr lang="en-US"/>
          </a:p>
        </p:txBody>
      </p:sp>
      <p:pic>
        <p:nvPicPr>
          <p:cNvPr id="10" name="Graphic 9">
            <a:extLst>
              <a:ext uri="{FF2B5EF4-FFF2-40B4-BE49-F238E27FC236}">
                <a16:creationId xmlns:a16="http://schemas.microsoft.com/office/drawing/2014/main" id="{47B87039-820A-4230-84E6-89FD7D0C2304}"/>
              </a:ext>
            </a:extLst>
          </p:cNvPr>
          <p:cNvPicPr>
            <a:picLocks noChangeAspect="1"/>
          </p:cNvPicPr>
          <p:nvPr userDrawn="1"/>
        </p:nvPicPr>
        <p:blipFill>
          <a:blip r:embed="rId73" cstate="print">
            <a:extLst>
              <a:ext uri="{28A0092B-C50C-407E-A947-70E740481C1C}">
                <a14:useLocalDpi xmlns:a14="http://schemas.microsoft.com/office/drawing/2010/main"/>
              </a:ext>
              <a:ext uri="{96DAC541-7B7A-43D3-8B79-37D633B846F1}">
                <asvg:svgBlip xmlns:asvg="http://schemas.microsoft.com/office/drawing/2016/SVG/main" r:embed="rId74"/>
              </a:ext>
            </a:extLst>
          </a:blip>
          <a:stretch>
            <a:fillRect/>
          </a:stretch>
        </p:blipFill>
        <p:spPr>
          <a:xfrm>
            <a:off x="10611175" y="5919883"/>
            <a:ext cx="648000" cy="648000"/>
          </a:xfrm>
          <a:prstGeom prst="rect">
            <a:avLst/>
          </a:prstGeom>
        </p:spPr>
      </p:pic>
    </p:spTree>
    <p:extLst>
      <p:ext uri="{BB962C8B-B14F-4D97-AF65-F5344CB8AC3E}">
        <p14:creationId xmlns:p14="http://schemas.microsoft.com/office/powerpoint/2010/main" val="271170314"/>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5" r:id="rId3"/>
    <p:sldLayoutId id="2147483685" r:id="rId4"/>
    <p:sldLayoutId id="2147483686" r:id="rId5"/>
    <p:sldLayoutId id="2147483674" r:id="rId6"/>
    <p:sldLayoutId id="2147483687" r:id="rId7"/>
    <p:sldLayoutId id="2147483688" r:id="rId8"/>
    <p:sldLayoutId id="2147483689" r:id="rId9"/>
    <p:sldLayoutId id="2147483690" r:id="rId10"/>
    <p:sldLayoutId id="2147483691" r:id="rId11"/>
    <p:sldLayoutId id="2147483692" r:id="rId12"/>
    <p:sldLayoutId id="2147483693" r:id="rId13"/>
    <p:sldLayoutId id="2147483676" r:id="rId14"/>
    <p:sldLayoutId id="2147483694" r:id="rId15"/>
    <p:sldLayoutId id="2147483695" r:id="rId16"/>
    <p:sldLayoutId id="2147483678" r:id="rId17"/>
    <p:sldLayoutId id="2147483679"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 id="2147483717" r:id="rId38"/>
    <p:sldLayoutId id="2147483718" r:id="rId39"/>
    <p:sldLayoutId id="2147483719" r:id="rId40"/>
    <p:sldLayoutId id="2147483720" r:id="rId41"/>
    <p:sldLayoutId id="2147483721" r:id="rId42"/>
    <p:sldLayoutId id="2147483722" r:id="rId43"/>
    <p:sldLayoutId id="2147483723" r:id="rId44"/>
    <p:sldLayoutId id="2147483724" r:id="rId45"/>
    <p:sldLayoutId id="2147483725" r:id="rId46"/>
    <p:sldLayoutId id="2147483726" r:id="rId47"/>
    <p:sldLayoutId id="2147483727" r:id="rId48"/>
    <p:sldLayoutId id="2147483728" r:id="rId49"/>
    <p:sldLayoutId id="2147483729" r:id="rId50"/>
    <p:sldLayoutId id="2147483730" r:id="rId51"/>
    <p:sldLayoutId id="2147483731" r:id="rId52"/>
    <p:sldLayoutId id="2147483732" r:id="rId53"/>
    <p:sldLayoutId id="2147483733" r:id="rId54"/>
    <p:sldLayoutId id="2147483734" r:id="rId55"/>
    <p:sldLayoutId id="2147483735" r:id="rId56"/>
    <p:sldLayoutId id="2147483736" r:id="rId57"/>
    <p:sldLayoutId id="2147483737" r:id="rId58"/>
    <p:sldLayoutId id="2147483738" r:id="rId59"/>
    <p:sldLayoutId id="2147483739" r:id="rId60"/>
    <p:sldLayoutId id="2147483740" r:id="rId61"/>
    <p:sldLayoutId id="2147483741" r:id="rId62"/>
    <p:sldLayoutId id="2147483742" r:id="rId63"/>
    <p:sldLayoutId id="2147483743" r:id="rId64"/>
    <p:sldLayoutId id="2147483744" r:id="rId65"/>
    <p:sldLayoutId id="2147483745" r:id="rId66"/>
    <p:sldLayoutId id="2147483696" r:id="rId67"/>
    <p:sldLayoutId id="2147483746" r:id="rId68"/>
    <p:sldLayoutId id="2147483748" r:id="rId69"/>
    <p:sldLayoutId id="2147483749" r:id="rId70"/>
    <p:sldLayoutId id="2147483750" r:id="rId71"/>
  </p:sldLayoutIdLst>
  <p:hf sldNum="0" hdr="0" ftr="0" dt="0"/>
  <p:txStyles>
    <p:titleStyle>
      <a:lvl1pPr algn="l" defTabSz="914400" rtl="0" eaLnBrk="1" latinLnBrk="0" hangingPunct="1">
        <a:lnSpc>
          <a:spcPct val="90000"/>
        </a:lnSpc>
        <a:spcBef>
          <a:spcPct val="0"/>
        </a:spcBef>
        <a:buNone/>
        <a:defRPr sz="3500" b="1" kern="1200">
          <a:solidFill>
            <a:schemeClr val="tx1"/>
          </a:solidFill>
          <a:latin typeface="+mj-lt"/>
          <a:ea typeface="+mj-ea"/>
          <a:cs typeface="+mj-cs"/>
        </a:defRPr>
      </a:lvl1pPr>
    </p:titleStyle>
    <p:bodyStyle>
      <a:lvl1pPr marL="0" indent="0" algn="l" defTabSz="914400" rtl="0" eaLnBrk="1" latinLnBrk="0" hangingPunct="1">
        <a:lnSpc>
          <a:spcPct val="112000"/>
        </a:lnSpc>
        <a:spcBef>
          <a:spcPts val="1200"/>
        </a:spcBef>
        <a:spcAft>
          <a:spcPts val="600"/>
        </a:spcAft>
        <a:buFontTx/>
        <a:buNone/>
        <a:defRPr sz="1500" kern="1200">
          <a:solidFill>
            <a:schemeClr val="tx1"/>
          </a:solidFill>
          <a:latin typeface="+mn-lt"/>
          <a:ea typeface="+mn-ea"/>
          <a:cs typeface="+mn-cs"/>
        </a:defRPr>
      </a:lvl1pPr>
      <a:lvl2pPr marL="182563" indent="-182563" algn="l" defTabSz="914400" rtl="0" eaLnBrk="1" latinLnBrk="0" hangingPunct="1">
        <a:lnSpc>
          <a:spcPct val="112000"/>
        </a:lnSpc>
        <a:spcBef>
          <a:spcPts val="0"/>
        </a:spcBef>
        <a:buFont typeface="Wingdings" panose="05000000000000000000" pitchFamily="2" charset="2"/>
        <a:buChar char="§"/>
        <a:defRPr sz="1500" kern="1200">
          <a:solidFill>
            <a:schemeClr val="tx1"/>
          </a:solidFill>
          <a:latin typeface="+mn-lt"/>
          <a:ea typeface="+mn-ea"/>
          <a:cs typeface="+mn-cs"/>
        </a:defRPr>
      </a:lvl2pPr>
      <a:lvl3pPr marL="357188" indent="-174625" algn="l" defTabSz="914400" rtl="0" eaLnBrk="1" latinLnBrk="0" hangingPunct="1">
        <a:lnSpc>
          <a:spcPct val="112000"/>
        </a:lnSpc>
        <a:spcBef>
          <a:spcPts val="0"/>
        </a:spcBef>
        <a:buFont typeface="Times New Roman" panose="02020603050405020304" pitchFamily="18" charset="0"/>
        <a:buChar char="–"/>
        <a:defRPr sz="1500" kern="1200">
          <a:solidFill>
            <a:schemeClr val="tx1"/>
          </a:solidFill>
          <a:latin typeface="+mn-lt"/>
          <a:ea typeface="+mn-ea"/>
          <a:cs typeface="+mn-cs"/>
        </a:defRPr>
      </a:lvl3pPr>
      <a:lvl4pPr marL="1600200" indent="-228600" algn="l" defTabSz="914400" rtl="0" eaLnBrk="1" latinLnBrk="0" hangingPunct="1">
        <a:lnSpc>
          <a:spcPct val="112000"/>
        </a:lnSpc>
        <a:spcBef>
          <a:spcPts val="500"/>
        </a:spcBef>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112000"/>
        </a:lnSpc>
        <a:spcBef>
          <a:spcPts val="5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97" userDrawn="1">
          <p15:clr>
            <a:srgbClr val="F26B43"/>
          </p15:clr>
        </p15:guide>
        <p15:guide id="4" orient="horz" pos="3725" userDrawn="1">
          <p15:clr>
            <a:srgbClr val="F26B43"/>
          </p15:clr>
        </p15:guide>
        <p15:guide id="6" pos="6675" userDrawn="1">
          <p15:clr>
            <a:srgbClr val="F26B43"/>
          </p15:clr>
        </p15:guide>
        <p15:guide id="7" pos="7083" userDrawn="1">
          <p15:clr>
            <a:srgbClr val="F26B43"/>
          </p15:clr>
        </p15:guide>
        <p15:guide id="8" orient="horz" pos="123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2.xm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hyperlink" Target="https://financien.belgium.be/nl/E-services/Belcotaxonweb/technische-documentatie/bowconvert86-handleiding"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hyperlink" Target="https://financien.belgium.be/nl/E-services/Belcotaxonweb/hoe-toegang-krijgen-tot-belcotax-on-web#q1"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2BFAE-1226-4FD6-B59C-FFF5F1BC42B4}"/>
              </a:ext>
            </a:extLst>
          </p:cNvPr>
          <p:cNvSpPr>
            <a:spLocks noGrp="1"/>
          </p:cNvSpPr>
          <p:nvPr>
            <p:ph type="ctrTitle"/>
          </p:nvPr>
        </p:nvSpPr>
        <p:spPr>
          <a:xfrm>
            <a:off x="838200" y="3934387"/>
            <a:ext cx="6235700" cy="634309"/>
          </a:xfrm>
        </p:spPr>
        <p:txBody>
          <a:bodyPr/>
          <a:lstStyle/>
          <a:p>
            <a:r>
              <a:rPr lang="nl-BE" sz="3600"/>
              <a:t>Rekeningen 2.0:</a:t>
            </a:r>
            <a:br>
              <a:rPr lang="nl-BE" sz="3600"/>
            </a:br>
            <a:r>
              <a:rPr lang="nl-BE" sz="3600"/>
              <a:t>Kinderopvangattesten</a:t>
            </a:r>
            <a:br>
              <a:rPr lang="nl-BE" sz="3600"/>
            </a:br>
            <a:endParaRPr lang="nl-NL" sz="2800"/>
          </a:p>
        </p:txBody>
      </p:sp>
      <p:sp>
        <p:nvSpPr>
          <p:cNvPr id="4" name="Text Placeholder 3">
            <a:extLst>
              <a:ext uri="{FF2B5EF4-FFF2-40B4-BE49-F238E27FC236}">
                <a16:creationId xmlns:a16="http://schemas.microsoft.com/office/drawing/2014/main" id="{E0E93517-018F-4F2B-A464-BB716CE1354B}"/>
              </a:ext>
            </a:extLst>
          </p:cNvPr>
          <p:cNvSpPr>
            <a:spLocks noGrp="1"/>
          </p:cNvSpPr>
          <p:nvPr>
            <p:ph type="body" sz="quarter" idx="10"/>
          </p:nvPr>
        </p:nvSpPr>
        <p:spPr>
          <a:xfrm>
            <a:off x="838200" y="5709257"/>
            <a:ext cx="2298700" cy="428625"/>
          </a:xfrm>
        </p:spPr>
        <p:txBody>
          <a:bodyPr/>
          <a:lstStyle/>
          <a:p>
            <a:r>
              <a:rPr lang="nl-BE"/>
              <a:t>28 januari 2025</a:t>
            </a:r>
            <a:endParaRPr lang="en-US"/>
          </a:p>
        </p:txBody>
      </p:sp>
      <p:sp>
        <p:nvSpPr>
          <p:cNvPr id="5" name="Text Placeholder 4">
            <a:extLst>
              <a:ext uri="{FF2B5EF4-FFF2-40B4-BE49-F238E27FC236}">
                <a16:creationId xmlns:a16="http://schemas.microsoft.com/office/drawing/2014/main" id="{9B3FE712-6EA5-48F7-9786-6B6704471016}"/>
              </a:ext>
            </a:extLst>
          </p:cNvPr>
          <p:cNvSpPr>
            <a:spLocks noGrp="1"/>
          </p:cNvSpPr>
          <p:nvPr>
            <p:ph type="body" sz="quarter" idx="11"/>
          </p:nvPr>
        </p:nvSpPr>
        <p:spPr>
          <a:xfrm>
            <a:off x="3660648" y="5709257"/>
            <a:ext cx="3585552" cy="819559"/>
          </a:xfrm>
        </p:spPr>
        <p:txBody>
          <a:bodyPr vert="horz" lIns="91440" tIns="45720" rIns="91440" bIns="45720" rtlCol="0" anchor="t">
            <a:noAutofit/>
          </a:bodyPr>
          <a:lstStyle/>
          <a:p>
            <a:r>
              <a:rPr lang="en-US"/>
              <a:t>Sophie Devolder </a:t>
            </a:r>
          </a:p>
        </p:txBody>
      </p:sp>
      <p:sp>
        <p:nvSpPr>
          <p:cNvPr id="41" name="Picture Placeholder 40">
            <a:extLst>
              <a:ext uri="{FF2B5EF4-FFF2-40B4-BE49-F238E27FC236}">
                <a16:creationId xmlns:a16="http://schemas.microsoft.com/office/drawing/2014/main" id="{407E2505-1841-43EA-8DC6-14D4A0FFBD00}"/>
              </a:ext>
            </a:extLst>
          </p:cNvPr>
          <p:cNvSpPr>
            <a:spLocks noGrp="1"/>
          </p:cNvSpPr>
          <p:nvPr>
            <p:ph type="pic" sz="quarter" idx="12"/>
          </p:nvPr>
        </p:nvSpPr>
        <p:spPr/>
        <p:txBody>
          <a:bodyPr/>
          <a:lstStyle/>
          <a:p>
            <a:endParaRPr lang="nl-BE"/>
          </a:p>
        </p:txBody>
      </p:sp>
      <p:sp>
        <p:nvSpPr>
          <p:cNvPr id="42" name="Picture Placeholder 41">
            <a:extLst>
              <a:ext uri="{FF2B5EF4-FFF2-40B4-BE49-F238E27FC236}">
                <a16:creationId xmlns:a16="http://schemas.microsoft.com/office/drawing/2014/main" id="{DD9FF7A4-07E1-4EB8-9CF6-9BACAA7949FD}"/>
              </a:ext>
            </a:extLst>
          </p:cNvPr>
          <p:cNvSpPr>
            <a:spLocks noGrp="1"/>
          </p:cNvSpPr>
          <p:nvPr>
            <p:ph type="pic" sz="quarter" idx="13"/>
          </p:nvPr>
        </p:nvSpPr>
        <p:spPr/>
        <p:txBody>
          <a:bodyPr/>
          <a:lstStyle/>
          <a:p>
            <a:endParaRPr lang="nl-BE"/>
          </a:p>
        </p:txBody>
      </p:sp>
    </p:spTree>
    <p:extLst>
      <p:ext uri="{BB962C8B-B14F-4D97-AF65-F5344CB8AC3E}">
        <p14:creationId xmlns:p14="http://schemas.microsoft.com/office/powerpoint/2010/main" val="3080497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729AF-7DAD-4B3C-1447-DF899EC2A59A}"/>
              </a:ext>
            </a:extLst>
          </p:cNvPr>
          <p:cNvSpPr>
            <a:spLocks noGrp="1"/>
          </p:cNvSpPr>
          <p:nvPr>
            <p:ph type="title"/>
          </p:nvPr>
        </p:nvSpPr>
        <p:spPr>
          <a:xfrm>
            <a:off x="549644" y="1605259"/>
            <a:ext cx="6408000" cy="694690"/>
          </a:xfrm>
        </p:spPr>
        <p:txBody>
          <a:bodyPr/>
          <a:lstStyle/>
          <a:p>
            <a:pPr algn="ctr"/>
            <a:r>
              <a:rPr lang="nl-NL"/>
              <a:t>2. Detail kinderopvangattest</a:t>
            </a:r>
          </a:p>
        </p:txBody>
      </p:sp>
      <p:sp>
        <p:nvSpPr>
          <p:cNvPr id="4" name="Tijdelijke aanduiding voor afbeelding 3">
            <a:extLst>
              <a:ext uri="{FF2B5EF4-FFF2-40B4-BE49-F238E27FC236}">
                <a16:creationId xmlns:a16="http://schemas.microsoft.com/office/drawing/2014/main" id="{32FA826F-2E37-E15B-5395-7F6E7389145C}"/>
              </a:ext>
            </a:extLst>
          </p:cNvPr>
          <p:cNvSpPr>
            <a:spLocks noGrp="1"/>
          </p:cNvSpPr>
          <p:nvPr>
            <p:ph type="pic" sz="quarter" idx="14"/>
          </p:nvPr>
        </p:nvSpPr>
        <p:spPr/>
        <p:txBody>
          <a:bodyPr/>
          <a:lstStyle/>
          <a:p>
            <a:endParaRPr lang="nl-BE"/>
          </a:p>
        </p:txBody>
      </p:sp>
      <p:sp>
        <p:nvSpPr>
          <p:cNvPr id="5" name="Tijdelijke aanduiding voor afbeelding 4">
            <a:extLst>
              <a:ext uri="{FF2B5EF4-FFF2-40B4-BE49-F238E27FC236}">
                <a16:creationId xmlns:a16="http://schemas.microsoft.com/office/drawing/2014/main" id="{123C474F-7B75-FF0E-9E60-D549A97E5231}"/>
              </a:ext>
            </a:extLst>
          </p:cNvPr>
          <p:cNvSpPr>
            <a:spLocks noGrp="1"/>
          </p:cNvSpPr>
          <p:nvPr>
            <p:ph type="pic" sz="quarter" idx="15"/>
          </p:nvPr>
        </p:nvSpPr>
        <p:spPr/>
        <p:txBody>
          <a:bodyPr/>
          <a:lstStyle/>
          <a:p>
            <a:endParaRPr lang="nl-BE"/>
          </a:p>
        </p:txBody>
      </p:sp>
    </p:spTree>
    <p:extLst>
      <p:ext uri="{BB962C8B-B14F-4D97-AF65-F5344CB8AC3E}">
        <p14:creationId xmlns:p14="http://schemas.microsoft.com/office/powerpoint/2010/main" val="724829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8B3980AC-A48A-3EBE-A0E0-596678E690FD}"/>
              </a:ext>
            </a:extLst>
          </p:cNvPr>
          <p:cNvSpPr>
            <a:spLocks noGrp="1"/>
          </p:cNvSpPr>
          <p:nvPr>
            <p:ph type="title"/>
          </p:nvPr>
        </p:nvSpPr>
        <p:spPr/>
        <p:txBody>
          <a:bodyPr/>
          <a:lstStyle/>
          <a:p>
            <a:r>
              <a:rPr lang="nl-BE"/>
              <a:t>2a. Algemene gegevens op pagina 1</a:t>
            </a:r>
          </a:p>
        </p:txBody>
      </p:sp>
      <p:sp>
        <p:nvSpPr>
          <p:cNvPr id="11" name="Tijdelijke aanduiding voor tekst 10">
            <a:extLst>
              <a:ext uri="{FF2B5EF4-FFF2-40B4-BE49-F238E27FC236}">
                <a16:creationId xmlns:a16="http://schemas.microsoft.com/office/drawing/2014/main" id="{8EEE9B4D-8EC0-B248-5617-93E4C27BC927}"/>
              </a:ext>
            </a:extLst>
          </p:cNvPr>
          <p:cNvSpPr>
            <a:spLocks noGrp="1"/>
          </p:cNvSpPr>
          <p:nvPr>
            <p:ph type="body" sz="quarter" idx="4294967295"/>
          </p:nvPr>
        </p:nvSpPr>
        <p:spPr>
          <a:xfrm>
            <a:off x="838200" y="969250"/>
            <a:ext cx="10515600" cy="504000"/>
          </a:xfrm>
        </p:spPr>
        <p:txBody>
          <a:bodyPr/>
          <a:lstStyle/>
          <a:p>
            <a:pPr marL="342900" indent="-342900">
              <a:lnSpc>
                <a:spcPct val="150000"/>
              </a:lnSpc>
              <a:buClr>
                <a:srgbClr val="148ACB"/>
              </a:buClr>
              <a:buFont typeface="Wingdings" panose="05000000000000000000" pitchFamily="2" charset="2"/>
              <a:buChar char="ü"/>
            </a:pPr>
            <a:r>
              <a:rPr lang="nl-BE" sz="2400" b="0">
                <a:solidFill>
                  <a:srgbClr val="757A82"/>
                </a:solidFill>
                <a:latin typeface="Trebuchet MS"/>
              </a:rPr>
              <a:t>Instantie die instaat voor opvang</a:t>
            </a: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Attest</a:t>
            </a:r>
            <a:endParaRPr lang="nl-BE" sz="1800" b="0" i="0" u="none" strike="noStrike">
              <a:effectLst/>
              <a:latin typeface="Arial" panose="020B0604020202020204" pitchFamily="34" charset="0"/>
            </a:endParaRP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Rekeningen 2.0</a:t>
            </a:r>
            <a:endParaRPr lang="nl-BE" sz="1800" b="0" i="0" u="none" strike="noStrike">
              <a:effectLst/>
              <a:latin typeface="Arial" panose="020B0604020202020204" pitchFamily="34" charset="0"/>
            </a:endParaRPr>
          </a:p>
          <a:p>
            <a:pPr lvl="2" indent="0">
              <a:lnSpc>
                <a:spcPct val="100000"/>
              </a:lnSpc>
              <a:buClr>
                <a:srgbClr val="148ACB"/>
              </a:buClr>
              <a:buNone/>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lvl="2" indent="0">
              <a:lnSpc>
                <a:spcPct val="100000"/>
              </a:lnSpc>
              <a:buClr>
                <a:srgbClr val="148ACB"/>
              </a:buClr>
              <a:buNone/>
            </a:pPr>
            <a:endParaRPr lang="nl-BE" sz="2000" b="1">
              <a:solidFill>
                <a:srgbClr val="757A82"/>
              </a:solidFill>
              <a:latin typeface="Trebuchet MS"/>
            </a:endParaRPr>
          </a:p>
        </p:txBody>
      </p:sp>
      <p:graphicFrame>
        <p:nvGraphicFramePr>
          <p:cNvPr id="3" name="Tabel 2">
            <a:extLst>
              <a:ext uri="{FF2B5EF4-FFF2-40B4-BE49-F238E27FC236}">
                <a16:creationId xmlns:a16="http://schemas.microsoft.com/office/drawing/2014/main" id="{67B0BA3B-CAA7-37E7-4524-E736889917A1}"/>
              </a:ext>
            </a:extLst>
          </p:cNvPr>
          <p:cNvGraphicFramePr>
            <a:graphicFrameLocks noGrp="1"/>
          </p:cNvGraphicFramePr>
          <p:nvPr>
            <p:extLst>
              <p:ext uri="{D42A27DB-BD31-4B8C-83A1-F6EECF244321}">
                <p14:modId xmlns:p14="http://schemas.microsoft.com/office/powerpoint/2010/main" val="2382145561"/>
              </p:ext>
            </p:extLst>
          </p:nvPr>
        </p:nvGraphicFramePr>
        <p:xfrm>
          <a:off x="927411" y="1785614"/>
          <a:ext cx="10781370" cy="4209237"/>
        </p:xfrm>
        <a:graphic>
          <a:graphicData uri="http://schemas.openxmlformats.org/drawingml/2006/table">
            <a:tbl>
              <a:tblPr firstRow="1" bandRow="1">
                <a:tableStyleId>{073A0DAA-6AF3-43AB-8588-CEC1D06C72B9}</a:tableStyleId>
              </a:tblPr>
              <a:tblGrid>
                <a:gridCol w="4737409">
                  <a:extLst>
                    <a:ext uri="{9D8B030D-6E8A-4147-A177-3AD203B41FA5}">
                      <a16:colId xmlns:a16="http://schemas.microsoft.com/office/drawing/2014/main" val="2119536644"/>
                    </a:ext>
                  </a:extLst>
                </a:gridCol>
                <a:gridCol w="6043961">
                  <a:extLst>
                    <a:ext uri="{9D8B030D-6E8A-4147-A177-3AD203B41FA5}">
                      <a16:colId xmlns:a16="http://schemas.microsoft.com/office/drawing/2014/main" val="702347376"/>
                    </a:ext>
                  </a:extLst>
                </a:gridCol>
              </a:tblGrid>
              <a:tr h="357801">
                <a:tc>
                  <a:txBody>
                    <a:bodyPr/>
                    <a:lstStyle/>
                    <a:p>
                      <a:r>
                        <a:rPr lang="nl-BE"/>
                        <a:t>Attest</a:t>
                      </a:r>
                    </a:p>
                  </a:txBody>
                  <a:tcPr/>
                </a:tc>
                <a:tc>
                  <a:txBody>
                    <a:bodyPr/>
                    <a:lstStyle/>
                    <a:p>
                      <a:r>
                        <a:rPr lang="nl-BE"/>
                        <a:t>Rekeningen 2.0</a:t>
                      </a:r>
                    </a:p>
                  </a:txBody>
                  <a:tcPr/>
                </a:tc>
                <a:extLst>
                  <a:ext uri="{0D108BD9-81ED-4DB2-BD59-A6C34878D82A}">
                    <a16:rowId xmlns:a16="http://schemas.microsoft.com/office/drawing/2014/main" val="1937391846"/>
                  </a:ext>
                </a:extLst>
              </a:tr>
              <a:tr h="3843477">
                <a:tc>
                  <a:txBody>
                    <a:bodyPr/>
                    <a:lstStyle/>
                    <a:p>
                      <a:endParaRPr lang="nl-BE" dirty="0"/>
                    </a:p>
                  </a:txBody>
                  <a:tcPr/>
                </a:tc>
                <a:tc>
                  <a:txBody>
                    <a:bodyPr/>
                    <a:lstStyle/>
                    <a:p>
                      <a:r>
                        <a:rPr lang="nl-BE" sz="1600" dirty="0"/>
                        <a:t>Deze gegevens haalt Informat uit Basisgegevens &gt; </a:t>
                      </a:r>
                      <a:r>
                        <a:rPr lang="nl-BE" sz="1600" dirty="0" err="1"/>
                        <a:t>Layouts</a:t>
                      </a:r>
                      <a:r>
                        <a:rPr lang="nl-BE" sz="1600" dirty="0"/>
                        <a:t>:</a:t>
                      </a:r>
                    </a:p>
                  </a:txBody>
                  <a:tcPr/>
                </a:tc>
                <a:extLst>
                  <a:ext uri="{0D108BD9-81ED-4DB2-BD59-A6C34878D82A}">
                    <a16:rowId xmlns:a16="http://schemas.microsoft.com/office/drawing/2014/main" val="2038467112"/>
                  </a:ext>
                </a:extLst>
              </a:tr>
            </a:tbl>
          </a:graphicData>
        </a:graphic>
      </p:graphicFrame>
      <p:pic>
        <p:nvPicPr>
          <p:cNvPr id="6" name="Afbeelding 5">
            <a:extLst>
              <a:ext uri="{FF2B5EF4-FFF2-40B4-BE49-F238E27FC236}">
                <a16:creationId xmlns:a16="http://schemas.microsoft.com/office/drawing/2014/main" id="{A66D83AE-E601-46CD-3198-F5F9BDB1C689}"/>
              </a:ext>
            </a:extLst>
          </p:cNvPr>
          <p:cNvPicPr>
            <a:picLocks noChangeAspect="1"/>
          </p:cNvPicPr>
          <p:nvPr/>
        </p:nvPicPr>
        <p:blipFill>
          <a:blip r:embed="rId3"/>
          <a:stretch>
            <a:fillRect/>
          </a:stretch>
        </p:blipFill>
        <p:spPr>
          <a:xfrm>
            <a:off x="1103986" y="3435174"/>
            <a:ext cx="4326432" cy="998407"/>
          </a:xfrm>
          <a:prstGeom prst="rect">
            <a:avLst/>
          </a:prstGeom>
        </p:spPr>
      </p:pic>
      <p:pic>
        <p:nvPicPr>
          <p:cNvPr id="7" name="Afbeelding 6">
            <a:extLst>
              <a:ext uri="{FF2B5EF4-FFF2-40B4-BE49-F238E27FC236}">
                <a16:creationId xmlns:a16="http://schemas.microsoft.com/office/drawing/2014/main" id="{535F6AEA-B616-6743-C0BB-15D871B56400}"/>
              </a:ext>
            </a:extLst>
          </p:cNvPr>
          <p:cNvPicPr>
            <a:picLocks noChangeAspect="1"/>
          </p:cNvPicPr>
          <p:nvPr/>
        </p:nvPicPr>
        <p:blipFill>
          <a:blip r:embed="rId4"/>
          <a:stretch>
            <a:fillRect/>
          </a:stretch>
        </p:blipFill>
        <p:spPr>
          <a:xfrm>
            <a:off x="6384098" y="2553388"/>
            <a:ext cx="4688910" cy="3335362"/>
          </a:xfrm>
          <a:prstGeom prst="rect">
            <a:avLst/>
          </a:prstGeom>
        </p:spPr>
      </p:pic>
    </p:spTree>
    <p:extLst>
      <p:ext uri="{BB962C8B-B14F-4D97-AF65-F5344CB8AC3E}">
        <p14:creationId xmlns:p14="http://schemas.microsoft.com/office/powerpoint/2010/main" val="2924132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8B3980AC-A48A-3EBE-A0E0-596678E690FD}"/>
              </a:ext>
            </a:extLst>
          </p:cNvPr>
          <p:cNvSpPr>
            <a:spLocks noGrp="1"/>
          </p:cNvSpPr>
          <p:nvPr>
            <p:ph type="title"/>
          </p:nvPr>
        </p:nvSpPr>
        <p:spPr/>
        <p:txBody>
          <a:bodyPr/>
          <a:lstStyle/>
          <a:p>
            <a:r>
              <a:rPr lang="nl-BE"/>
              <a:t>2b. VAK I</a:t>
            </a:r>
          </a:p>
        </p:txBody>
      </p:sp>
      <p:sp>
        <p:nvSpPr>
          <p:cNvPr id="11" name="Tijdelijke aanduiding voor tekst 10">
            <a:extLst>
              <a:ext uri="{FF2B5EF4-FFF2-40B4-BE49-F238E27FC236}">
                <a16:creationId xmlns:a16="http://schemas.microsoft.com/office/drawing/2014/main" id="{8EEE9B4D-8EC0-B248-5617-93E4C27BC927}"/>
              </a:ext>
            </a:extLst>
          </p:cNvPr>
          <p:cNvSpPr>
            <a:spLocks noGrp="1"/>
          </p:cNvSpPr>
          <p:nvPr>
            <p:ph type="body" sz="quarter" idx="4294967295"/>
          </p:nvPr>
        </p:nvSpPr>
        <p:spPr>
          <a:xfrm>
            <a:off x="838200" y="969250"/>
            <a:ext cx="10515600" cy="504000"/>
          </a:xfrm>
        </p:spPr>
        <p:txBody>
          <a:bodyPr/>
          <a:lstStyle/>
          <a:p>
            <a:pPr marL="342900" indent="-342900">
              <a:lnSpc>
                <a:spcPct val="150000"/>
              </a:lnSpc>
              <a:buClr>
                <a:srgbClr val="148ACB"/>
              </a:buClr>
              <a:buFont typeface="Wingdings" panose="05000000000000000000" pitchFamily="2" charset="2"/>
              <a:buChar char="ü"/>
            </a:pPr>
            <a:r>
              <a:rPr lang="nl-BE" sz="2400">
                <a:solidFill>
                  <a:srgbClr val="757A82"/>
                </a:solidFill>
                <a:latin typeface="Trebuchet MS"/>
              </a:rPr>
              <a:t>Verklaring over de opvanginstantie</a:t>
            </a:r>
            <a:endParaRPr lang="nl-BE" sz="2400" b="0">
              <a:solidFill>
                <a:srgbClr val="757A82"/>
              </a:solidFill>
              <a:latin typeface="Trebuchet MS"/>
            </a:endParaRP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Attest</a:t>
            </a:r>
            <a:endParaRPr lang="nl-BE" sz="1800" b="0" i="0" u="none" strike="noStrike">
              <a:effectLst/>
              <a:latin typeface="Arial" panose="020B0604020202020204" pitchFamily="34" charset="0"/>
            </a:endParaRP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Rekeningen 2.0</a:t>
            </a:r>
            <a:endParaRPr lang="nl-BE" sz="1800" b="0" i="0" u="none" strike="noStrike">
              <a:effectLst/>
              <a:latin typeface="Arial" panose="020B0604020202020204" pitchFamily="34" charset="0"/>
            </a:endParaRPr>
          </a:p>
          <a:p>
            <a:pPr lvl="2" indent="0">
              <a:lnSpc>
                <a:spcPct val="100000"/>
              </a:lnSpc>
              <a:buClr>
                <a:srgbClr val="148ACB"/>
              </a:buClr>
              <a:buNone/>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lvl="2" indent="0">
              <a:lnSpc>
                <a:spcPct val="100000"/>
              </a:lnSpc>
              <a:buClr>
                <a:srgbClr val="148ACB"/>
              </a:buClr>
              <a:buNone/>
            </a:pPr>
            <a:endParaRPr lang="nl-BE" sz="2000" b="1">
              <a:solidFill>
                <a:srgbClr val="757A82"/>
              </a:solidFill>
              <a:latin typeface="Trebuchet MS"/>
            </a:endParaRPr>
          </a:p>
        </p:txBody>
      </p:sp>
      <p:graphicFrame>
        <p:nvGraphicFramePr>
          <p:cNvPr id="8" name="Tabel 7">
            <a:extLst>
              <a:ext uri="{FF2B5EF4-FFF2-40B4-BE49-F238E27FC236}">
                <a16:creationId xmlns:a16="http://schemas.microsoft.com/office/drawing/2014/main" id="{8BE339D8-95E2-2B43-564E-98BF9F29660A}"/>
              </a:ext>
            </a:extLst>
          </p:cNvPr>
          <p:cNvGraphicFramePr>
            <a:graphicFrameLocks noGrp="1"/>
          </p:cNvGraphicFramePr>
          <p:nvPr>
            <p:extLst>
              <p:ext uri="{D42A27DB-BD31-4B8C-83A1-F6EECF244321}">
                <p14:modId xmlns:p14="http://schemas.microsoft.com/office/powerpoint/2010/main" val="3761790308"/>
              </p:ext>
            </p:extLst>
          </p:nvPr>
        </p:nvGraphicFramePr>
        <p:xfrm>
          <a:off x="927411" y="1785614"/>
          <a:ext cx="10781370" cy="4209237"/>
        </p:xfrm>
        <a:graphic>
          <a:graphicData uri="http://schemas.openxmlformats.org/drawingml/2006/table">
            <a:tbl>
              <a:tblPr firstRow="1" bandRow="1">
                <a:tableStyleId>{073A0DAA-6AF3-43AB-8588-CEC1D06C72B9}</a:tableStyleId>
              </a:tblPr>
              <a:tblGrid>
                <a:gridCol w="5138852">
                  <a:extLst>
                    <a:ext uri="{9D8B030D-6E8A-4147-A177-3AD203B41FA5}">
                      <a16:colId xmlns:a16="http://schemas.microsoft.com/office/drawing/2014/main" val="2119536644"/>
                    </a:ext>
                  </a:extLst>
                </a:gridCol>
                <a:gridCol w="5642518">
                  <a:extLst>
                    <a:ext uri="{9D8B030D-6E8A-4147-A177-3AD203B41FA5}">
                      <a16:colId xmlns:a16="http://schemas.microsoft.com/office/drawing/2014/main" val="702347376"/>
                    </a:ext>
                  </a:extLst>
                </a:gridCol>
              </a:tblGrid>
              <a:tr h="357801">
                <a:tc>
                  <a:txBody>
                    <a:bodyPr/>
                    <a:lstStyle/>
                    <a:p>
                      <a:r>
                        <a:rPr lang="nl-BE"/>
                        <a:t>Attest</a:t>
                      </a:r>
                    </a:p>
                  </a:txBody>
                  <a:tcPr/>
                </a:tc>
                <a:tc>
                  <a:txBody>
                    <a:bodyPr/>
                    <a:lstStyle/>
                    <a:p>
                      <a:r>
                        <a:rPr lang="nl-BE"/>
                        <a:t>Rekeningen 2.0</a:t>
                      </a:r>
                    </a:p>
                  </a:txBody>
                  <a:tcPr/>
                </a:tc>
                <a:extLst>
                  <a:ext uri="{0D108BD9-81ED-4DB2-BD59-A6C34878D82A}">
                    <a16:rowId xmlns:a16="http://schemas.microsoft.com/office/drawing/2014/main" val="1937391846"/>
                  </a:ext>
                </a:extLst>
              </a:tr>
              <a:tr h="3843477">
                <a:tc>
                  <a:txBody>
                    <a:bodyPr/>
                    <a:lstStyle/>
                    <a:p>
                      <a:endParaRPr lang="nl-BE"/>
                    </a:p>
                  </a:txBody>
                  <a:tcPr/>
                </a:tc>
                <a:tc>
                  <a:txBody>
                    <a:bodyPr/>
                    <a:lstStyle/>
                    <a:p>
                      <a:r>
                        <a:rPr lang="nl-BE" sz="1600">
                          <a:solidFill>
                            <a:schemeClr val="tx1"/>
                          </a:solidFill>
                        </a:rPr>
                        <a:t>Standaard is optie 4 aangevinkt.</a:t>
                      </a:r>
                    </a:p>
                    <a:p>
                      <a:r>
                        <a:rPr lang="nl-BE" sz="1600">
                          <a:solidFill>
                            <a:schemeClr val="tx1"/>
                          </a:solidFill>
                        </a:rPr>
                        <a:t>Deze data kun je niet aanpassen vanuit de applicatie.</a:t>
                      </a:r>
                    </a:p>
                    <a:p>
                      <a:endParaRPr lang="nl-BE" sz="1600">
                        <a:solidFill>
                          <a:schemeClr val="tx1"/>
                        </a:solidFill>
                      </a:endParaRPr>
                    </a:p>
                    <a:p>
                      <a:r>
                        <a:rPr lang="nl-BE" sz="1600">
                          <a:solidFill>
                            <a:schemeClr val="tx1"/>
                          </a:solidFill>
                        </a:rPr>
                        <a:t>De periode bepaal je zelf via de instellingen bij het opmaken van het attest:</a:t>
                      </a:r>
                    </a:p>
                    <a:p>
                      <a:endParaRPr lang="nl-BE" sz="1600">
                        <a:solidFill>
                          <a:schemeClr val="accent6"/>
                        </a:solidFill>
                      </a:endParaRPr>
                    </a:p>
                    <a:p>
                      <a:endParaRPr lang="nl-BE" sz="1600">
                        <a:solidFill>
                          <a:schemeClr val="accent6"/>
                        </a:solidFill>
                      </a:endParaRPr>
                    </a:p>
                  </a:txBody>
                  <a:tcPr/>
                </a:tc>
                <a:extLst>
                  <a:ext uri="{0D108BD9-81ED-4DB2-BD59-A6C34878D82A}">
                    <a16:rowId xmlns:a16="http://schemas.microsoft.com/office/drawing/2014/main" val="2038467112"/>
                  </a:ext>
                </a:extLst>
              </a:tr>
            </a:tbl>
          </a:graphicData>
        </a:graphic>
      </p:graphicFrame>
      <p:grpSp>
        <p:nvGrpSpPr>
          <p:cNvPr id="10" name="Groep 9">
            <a:extLst>
              <a:ext uri="{FF2B5EF4-FFF2-40B4-BE49-F238E27FC236}">
                <a16:creationId xmlns:a16="http://schemas.microsoft.com/office/drawing/2014/main" id="{8D8D5F94-9E06-30AB-A614-5BAAE252D0F8}"/>
              </a:ext>
            </a:extLst>
          </p:cNvPr>
          <p:cNvGrpSpPr/>
          <p:nvPr/>
        </p:nvGrpSpPr>
        <p:grpSpPr>
          <a:xfrm>
            <a:off x="1105323" y="2765052"/>
            <a:ext cx="10374654" cy="3042191"/>
            <a:chOff x="1105323" y="2765052"/>
            <a:chExt cx="10374654" cy="3042191"/>
          </a:xfrm>
        </p:grpSpPr>
        <p:pic>
          <p:nvPicPr>
            <p:cNvPr id="12" name="Afbeelding 11">
              <a:extLst>
                <a:ext uri="{FF2B5EF4-FFF2-40B4-BE49-F238E27FC236}">
                  <a16:creationId xmlns:a16="http://schemas.microsoft.com/office/drawing/2014/main" id="{83B0928E-1773-ADA7-DB92-D96140EB2DEA}"/>
                </a:ext>
              </a:extLst>
            </p:cNvPr>
            <p:cNvPicPr>
              <a:picLocks noChangeAspect="1"/>
            </p:cNvPicPr>
            <p:nvPr/>
          </p:nvPicPr>
          <p:blipFill>
            <a:blip r:embed="rId3"/>
            <a:stretch>
              <a:fillRect/>
            </a:stretch>
          </p:blipFill>
          <p:spPr>
            <a:xfrm>
              <a:off x="1105323" y="2765052"/>
              <a:ext cx="4791546" cy="2520381"/>
            </a:xfrm>
            <a:prstGeom prst="rect">
              <a:avLst/>
            </a:prstGeom>
          </p:spPr>
        </p:pic>
        <p:pic>
          <p:nvPicPr>
            <p:cNvPr id="13" name="Afbeelding 12">
              <a:extLst>
                <a:ext uri="{FF2B5EF4-FFF2-40B4-BE49-F238E27FC236}">
                  <a16:creationId xmlns:a16="http://schemas.microsoft.com/office/drawing/2014/main" id="{58848FCA-1281-73C4-49B0-CD495B1E88D9}"/>
                </a:ext>
              </a:extLst>
            </p:cNvPr>
            <p:cNvPicPr>
              <a:picLocks noChangeAspect="1"/>
            </p:cNvPicPr>
            <p:nvPr/>
          </p:nvPicPr>
          <p:blipFill>
            <a:blip r:embed="rId4"/>
            <a:stretch>
              <a:fillRect/>
            </a:stretch>
          </p:blipFill>
          <p:spPr>
            <a:xfrm>
              <a:off x="6295133" y="3547067"/>
              <a:ext cx="5184844" cy="2260176"/>
            </a:xfrm>
            <a:prstGeom prst="rect">
              <a:avLst/>
            </a:prstGeom>
          </p:spPr>
        </p:pic>
      </p:grpSp>
    </p:spTree>
    <p:extLst>
      <p:ext uri="{BB962C8B-B14F-4D97-AF65-F5344CB8AC3E}">
        <p14:creationId xmlns:p14="http://schemas.microsoft.com/office/powerpoint/2010/main" val="175450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8B3980AC-A48A-3EBE-A0E0-596678E690FD}"/>
              </a:ext>
            </a:extLst>
          </p:cNvPr>
          <p:cNvSpPr>
            <a:spLocks noGrp="1"/>
          </p:cNvSpPr>
          <p:nvPr>
            <p:ph type="title"/>
          </p:nvPr>
        </p:nvSpPr>
        <p:spPr/>
        <p:txBody>
          <a:bodyPr/>
          <a:lstStyle/>
          <a:p>
            <a:r>
              <a:rPr lang="nl-BE"/>
              <a:t>2b. VAK I</a:t>
            </a:r>
          </a:p>
        </p:txBody>
      </p:sp>
      <p:sp>
        <p:nvSpPr>
          <p:cNvPr id="11" name="Tijdelijke aanduiding voor tekst 10">
            <a:extLst>
              <a:ext uri="{FF2B5EF4-FFF2-40B4-BE49-F238E27FC236}">
                <a16:creationId xmlns:a16="http://schemas.microsoft.com/office/drawing/2014/main" id="{8EEE9B4D-8EC0-B248-5617-93E4C27BC927}"/>
              </a:ext>
            </a:extLst>
          </p:cNvPr>
          <p:cNvSpPr>
            <a:spLocks noGrp="1"/>
          </p:cNvSpPr>
          <p:nvPr>
            <p:ph type="body" sz="quarter" idx="4294967295"/>
          </p:nvPr>
        </p:nvSpPr>
        <p:spPr>
          <a:xfrm>
            <a:off x="838200" y="969250"/>
            <a:ext cx="10515600" cy="504000"/>
          </a:xfrm>
        </p:spPr>
        <p:txBody>
          <a:bodyPr/>
          <a:lstStyle/>
          <a:p>
            <a:pPr marL="342900" indent="-342900">
              <a:lnSpc>
                <a:spcPct val="150000"/>
              </a:lnSpc>
              <a:buClr>
                <a:srgbClr val="148ACB"/>
              </a:buClr>
              <a:buFont typeface="Wingdings" panose="05000000000000000000" pitchFamily="2" charset="2"/>
              <a:buChar char="ü"/>
            </a:pPr>
            <a:r>
              <a:rPr lang="nl-BE" sz="2400">
                <a:solidFill>
                  <a:srgbClr val="757A82"/>
                </a:solidFill>
                <a:latin typeface="Trebuchet MS"/>
              </a:rPr>
              <a:t>Gegevens van de certificeringsinstantie</a:t>
            </a:r>
            <a:endParaRPr lang="nl-BE" sz="2400" b="0">
              <a:solidFill>
                <a:srgbClr val="757A82"/>
              </a:solidFill>
              <a:latin typeface="Trebuchet MS"/>
            </a:endParaRP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Attest</a:t>
            </a:r>
            <a:endParaRPr lang="nl-BE" sz="1800" b="0" i="0" u="none" strike="noStrike">
              <a:effectLst/>
              <a:latin typeface="Arial" panose="020B0604020202020204" pitchFamily="34" charset="0"/>
            </a:endParaRP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Rekeningen 2.0</a:t>
            </a:r>
            <a:endParaRPr lang="nl-BE" sz="1800" b="0" i="0" u="none" strike="noStrike">
              <a:effectLst/>
              <a:latin typeface="Arial" panose="020B0604020202020204" pitchFamily="34" charset="0"/>
            </a:endParaRPr>
          </a:p>
          <a:p>
            <a:pPr lvl="2" indent="0">
              <a:lnSpc>
                <a:spcPct val="100000"/>
              </a:lnSpc>
              <a:buClr>
                <a:srgbClr val="148ACB"/>
              </a:buClr>
              <a:buNone/>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lvl="2" indent="0">
              <a:lnSpc>
                <a:spcPct val="100000"/>
              </a:lnSpc>
              <a:buClr>
                <a:srgbClr val="148ACB"/>
              </a:buClr>
              <a:buNone/>
            </a:pPr>
            <a:endParaRPr lang="nl-BE" sz="2000" b="1">
              <a:solidFill>
                <a:srgbClr val="757A82"/>
              </a:solidFill>
              <a:latin typeface="Trebuchet MS"/>
            </a:endParaRPr>
          </a:p>
        </p:txBody>
      </p:sp>
      <p:graphicFrame>
        <p:nvGraphicFramePr>
          <p:cNvPr id="5" name="Tabel 4">
            <a:extLst>
              <a:ext uri="{FF2B5EF4-FFF2-40B4-BE49-F238E27FC236}">
                <a16:creationId xmlns:a16="http://schemas.microsoft.com/office/drawing/2014/main" id="{77D896A3-48E1-9080-753B-D62846F9A1B7}"/>
              </a:ext>
            </a:extLst>
          </p:cNvPr>
          <p:cNvGraphicFramePr>
            <a:graphicFrameLocks noGrp="1"/>
          </p:cNvGraphicFramePr>
          <p:nvPr>
            <p:extLst>
              <p:ext uri="{D42A27DB-BD31-4B8C-83A1-F6EECF244321}">
                <p14:modId xmlns:p14="http://schemas.microsoft.com/office/powerpoint/2010/main" val="458372139"/>
              </p:ext>
            </p:extLst>
          </p:nvPr>
        </p:nvGraphicFramePr>
        <p:xfrm>
          <a:off x="927411" y="1785614"/>
          <a:ext cx="10781370" cy="4209237"/>
        </p:xfrm>
        <a:graphic>
          <a:graphicData uri="http://schemas.openxmlformats.org/drawingml/2006/table">
            <a:tbl>
              <a:tblPr firstRow="1" bandRow="1">
                <a:tableStyleId>{073A0DAA-6AF3-43AB-8588-CEC1D06C72B9}</a:tableStyleId>
              </a:tblPr>
              <a:tblGrid>
                <a:gridCol w="5138852">
                  <a:extLst>
                    <a:ext uri="{9D8B030D-6E8A-4147-A177-3AD203B41FA5}">
                      <a16:colId xmlns:a16="http://schemas.microsoft.com/office/drawing/2014/main" val="2119536644"/>
                    </a:ext>
                  </a:extLst>
                </a:gridCol>
                <a:gridCol w="5642518">
                  <a:extLst>
                    <a:ext uri="{9D8B030D-6E8A-4147-A177-3AD203B41FA5}">
                      <a16:colId xmlns:a16="http://schemas.microsoft.com/office/drawing/2014/main" val="702347376"/>
                    </a:ext>
                  </a:extLst>
                </a:gridCol>
              </a:tblGrid>
              <a:tr h="357801">
                <a:tc>
                  <a:txBody>
                    <a:bodyPr/>
                    <a:lstStyle/>
                    <a:p>
                      <a:r>
                        <a:rPr lang="nl-BE"/>
                        <a:t>Attest</a:t>
                      </a:r>
                    </a:p>
                  </a:txBody>
                  <a:tcPr/>
                </a:tc>
                <a:tc>
                  <a:txBody>
                    <a:bodyPr/>
                    <a:lstStyle/>
                    <a:p>
                      <a:r>
                        <a:rPr lang="nl-BE"/>
                        <a:t>Rekeningen 2.0</a:t>
                      </a:r>
                    </a:p>
                  </a:txBody>
                  <a:tcPr/>
                </a:tc>
                <a:extLst>
                  <a:ext uri="{0D108BD9-81ED-4DB2-BD59-A6C34878D82A}">
                    <a16:rowId xmlns:a16="http://schemas.microsoft.com/office/drawing/2014/main" val="1937391846"/>
                  </a:ext>
                </a:extLst>
              </a:tr>
              <a:tr h="3843477">
                <a:tc>
                  <a:txBody>
                    <a:bodyPr/>
                    <a:lstStyle/>
                    <a:p>
                      <a:endParaRPr lang="nl-BE"/>
                    </a:p>
                  </a:txBody>
                  <a:tcPr/>
                </a:tc>
                <a:tc>
                  <a:txBody>
                    <a:bodyPr/>
                    <a:lstStyle/>
                    <a:p>
                      <a:r>
                        <a:rPr lang="nl-BE" sz="1600">
                          <a:solidFill>
                            <a:schemeClr val="tx1"/>
                          </a:solidFill>
                        </a:rPr>
                        <a:t>Standaard worden de data opgehaald uit de </a:t>
                      </a:r>
                      <a:r>
                        <a:rPr lang="nl-BE" sz="1600" err="1">
                          <a:solidFill>
                            <a:schemeClr val="tx1"/>
                          </a:solidFill>
                        </a:rPr>
                        <a:t>layout</a:t>
                      </a:r>
                      <a:r>
                        <a:rPr lang="nl-BE" sz="1600">
                          <a:solidFill>
                            <a:schemeClr val="tx1"/>
                          </a:solidFill>
                        </a:rPr>
                        <a:t>:</a:t>
                      </a:r>
                    </a:p>
                    <a:p>
                      <a:endParaRPr lang="nl-BE" sz="1600">
                        <a:solidFill>
                          <a:schemeClr val="accent6"/>
                        </a:solidFill>
                      </a:endParaRPr>
                    </a:p>
                    <a:p>
                      <a:endParaRPr lang="nl-BE" sz="1600">
                        <a:solidFill>
                          <a:schemeClr val="accent6"/>
                        </a:solidFill>
                      </a:endParaRPr>
                    </a:p>
                  </a:txBody>
                  <a:tcPr/>
                </a:tc>
                <a:extLst>
                  <a:ext uri="{0D108BD9-81ED-4DB2-BD59-A6C34878D82A}">
                    <a16:rowId xmlns:a16="http://schemas.microsoft.com/office/drawing/2014/main" val="2038467112"/>
                  </a:ext>
                </a:extLst>
              </a:tr>
            </a:tbl>
          </a:graphicData>
        </a:graphic>
      </p:graphicFrame>
      <p:pic>
        <p:nvPicPr>
          <p:cNvPr id="6" name="Afbeelding 5">
            <a:extLst>
              <a:ext uri="{FF2B5EF4-FFF2-40B4-BE49-F238E27FC236}">
                <a16:creationId xmlns:a16="http://schemas.microsoft.com/office/drawing/2014/main" id="{EA479FAC-02F9-9114-2AE5-AD0B693BBD5E}"/>
              </a:ext>
            </a:extLst>
          </p:cNvPr>
          <p:cNvPicPr>
            <a:picLocks noChangeAspect="1"/>
          </p:cNvPicPr>
          <p:nvPr/>
        </p:nvPicPr>
        <p:blipFill>
          <a:blip r:embed="rId3"/>
          <a:stretch>
            <a:fillRect/>
          </a:stretch>
        </p:blipFill>
        <p:spPr>
          <a:xfrm>
            <a:off x="1250834" y="3221206"/>
            <a:ext cx="4516890" cy="1373693"/>
          </a:xfrm>
          <a:prstGeom prst="rect">
            <a:avLst/>
          </a:prstGeom>
        </p:spPr>
      </p:pic>
      <p:pic>
        <p:nvPicPr>
          <p:cNvPr id="12" name="Afbeelding 11">
            <a:extLst>
              <a:ext uri="{FF2B5EF4-FFF2-40B4-BE49-F238E27FC236}">
                <a16:creationId xmlns:a16="http://schemas.microsoft.com/office/drawing/2014/main" id="{64BB24D1-4056-757C-6466-F55F8059DABD}"/>
              </a:ext>
            </a:extLst>
          </p:cNvPr>
          <p:cNvPicPr>
            <a:picLocks noChangeAspect="1"/>
          </p:cNvPicPr>
          <p:nvPr/>
        </p:nvPicPr>
        <p:blipFill>
          <a:blip r:embed="rId4"/>
          <a:stretch>
            <a:fillRect/>
          </a:stretch>
        </p:blipFill>
        <p:spPr>
          <a:xfrm>
            <a:off x="6430238" y="2527539"/>
            <a:ext cx="4620198" cy="3317065"/>
          </a:xfrm>
          <a:prstGeom prst="rect">
            <a:avLst/>
          </a:prstGeom>
        </p:spPr>
      </p:pic>
    </p:spTree>
    <p:extLst>
      <p:ext uri="{BB962C8B-B14F-4D97-AF65-F5344CB8AC3E}">
        <p14:creationId xmlns:p14="http://schemas.microsoft.com/office/powerpoint/2010/main" val="2707975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8B3980AC-A48A-3EBE-A0E0-596678E690FD}"/>
              </a:ext>
            </a:extLst>
          </p:cNvPr>
          <p:cNvSpPr>
            <a:spLocks noGrp="1"/>
          </p:cNvSpPr>
          <p:nvPr>
            <p:ph type="title"/>
          </p:nvPr>
        </p:nvSpPr>
        <p:spPr/>
        <p:txBody>
          <a:bodyPr/>
          <a:lstStyle/>
          <a:p>
            <a:r>
              <a:rPr lang="nl-BE"/>
              <a:t>2b. VAK I</a:t>
            </a:r>
          </a:p>
        </p:txBody>
      </p:sp>
      <p:sp>
        <p:nvSpPr>
          <p:cNvPr id="11" name="Tijdelijke aanduiding voor tekst 10">
            <a:extLst>
              <a:ext uri="{FF2B5EF4-FFF2-40B4-BE49-F238E27FC236}">
                <a16:creationId xmlns:a16="http://schemas.microsoft.com/office/drawing/2014/main" id="{8EEE9B4D-8EC0-B248-5617-93E4C27BC927}"/>
              </a:ext>
            </a:extLst>
          </p:cNvPr>
          <p:cNvSpPr>
            <a:spLocks noGrp="1"/>
          </p:cNvSpPr>
          <p:nvPr>
            <p:ph type="body" sz="quarter" idx="4294967295"/>
          </p:nvPr>
        </p:nvSpPr>
        <p:spPr>
          <a:xfrm>
            <a:off x="838200" y="969250"/>
            <a:ext cx="10515600" cy="504000"/>
          </a:xfrm>
        </p:spPr>
        <p:txBody>
          <a:bodyPr/>
          <a:lstStyle/>
          <a:p>
            <a:pPr marL="342900" indent="-342900">
              <a:lnSpc>
                <a:spcPct val="150000"/>
              </a:lnSpc>
              <a:buClr>
                <a:srgbClr val="148ACB"/>
              </a:buClr>
              <a:buFont typeface="Wingdings" panose="05000000000000000000" pitchFamily="2" charset="2"/>
              <a:buChar char="ü"/>
            </a:pPr>
            <a:r>
              <a:rPr lang="nl-BE" sz="2400">
                <a:solidFill>
                  <a:srgbClr val="757A82"/>
                </a:solidFill>
                <a:latin typeface="Trebuchet MS"/>
              </a:rPr>
              <a:t>Gegevens van de certificeringsinstantie</a:t>
            </a:r>
            <a:endParaRPr lang="nl-BE" sz="2400" b="0">
              <a:solidFill>
                <a:srgbClr val="757A82"/>
              </a:solidFill>
              <a:latin typeface="Trebuchet MS"/>
            </a:endParaRP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Attest</a:t>
            </a:r>
            <a:endParaRPr lang="nl-BE" sz="1800" b="0" i="0" u="none" strike="noStrike">
              <a:effectLst/>
              <a:latin typeface="Arial" panose="020B0604020202020204" pitchFamily="34" charset="0"/>
            </a:endParaRP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Rekeningen 2.0</a:t>
            </a:r>
            <a:endParaRPr lang="nl-BE" sz="1800" b="0" i="0" u="none" strike="noStrike">
              <a:effectLst/>
              <a:latin typeface="Arial" panose="020B0604020202020204" pitchFamily="34" charset="0"/>
            </a:endParaRPr>
          </a:p>
          <a:p>
            <a:pPr lvl="2" indent="0">
              <a:lnSpc>
                <a:spcPct val="100000"/>
              </a:lnSpc>
              <a:buClr>
                <a:srgbClr val="148ACB"/>
              </a:buClr>
              <a:buNone/>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lvl="2" indent="0">
              <a:lnSpc>
                <a:spcPct val="100000"/>
              </a:lnSpc>
              <a:buClr>
                <a:srgbClr val="148ACB"/>
              </a:buClr>
              <a:buNone/>
            </a:pPr>
            <a:endParaRPr lang="nl-BE" sz="2000" b="1">
              <a:solidFill>
                <a:srgbClr val="757A82"/>
              </a:solidFill>
              <a:latin typeface="Trebuchet MS"/>
            </a:endParaRPr>
          </a:p>
        </p:txBody>
      </p:sp>
      <p:sp>
        <p:nvSpPr>
          <p:cNvPr id="8" name="Tekstvak 7">
            <a:extLst>
              <a:ext uri="{FF2B5EF4-FFF2-40B4-BE49-F238E27FC236}">
                <a16:creationId xmlns:a16="http://schemas.microsoft.com/office/drawing/2014/main" id="{F44F45D5-EDCF-EFFC-6663-6E70ED82117D}"/>
              </a:ext>
            </a:extLst>
          </p:cNvPr>
          <p:cNvSpPr txBox="1"/>
          <p:nvPr/>
        </p:nvSpPr>
        <p:spPr>
          <a:xfrm>
            <a:off x="838200" y="6036680"/>
            <a:ext cx="9905261" cy="375937"/>
          </a:xfrm>
          <a:prstGeom prst="rect">
            <a:avLst/>
          </a:prstGeom>
          <a:noFill/>
        </p:spPr>
        <p:txBody>
          <a:bodyPr wrap="square">
            <a:spAutoFit/>
          </a:bodyPr>
          <a:lstStyle/>
          <a:p>
            <a:pPr>
              <a:lnSpc>
                <a:spcPct val="150000"/>
              </a:lnSpc>
              <a:buClr>
                <a:srgbClr val="148ACB"/>
              </a:buClr>
            </a:pPr>
            <a:r>
              <a:rPr lang="nl-BE" sz="1400" b="1">
                <a:solidFill>
                  <a:srgbClr val="FF0000"/>
                </a:solidFill>
                <a:latin typeface="Trebuchet MS"/>
              </a:rPr>
              <a:t>Let op! De afwijkende gegevens verschijnen enkel op de afdruk van het attest en niet in de Belcotax export.</a:t>
            </a:r>
          </a:p>
        </p:txBody>
      </p:sp>
      <p:graphicFrame>
        <p:nvGraphicFramePr>
          <p:cNvPr id="6" name="Tabel 5">
            <a:extLst>
              <a:ext uri="{FF2B5EF4-FFF2-40B4-BE49-F238E27FC236}">
                <a16:creationId xmlns:a16="http://schemas.microsoft.com/office/drawing/2014/main" id="{E194C7D2-880A-04EE-0F9A-3665C36A93AD}"/>
              </a:ext>
            </a:extLst>
          </p:cNvPr>
          <p:cNvGraphicFramePr>
            <a:graphicFrameLocks noGrp="1"/>
          </p:cNvGraphicFramePr>
          <p:nvPr>
            <p:extLst>
              <p:ext uri="{D42A27DB-BD31-4B8C-83A1-F6EECF244321}">
                <p14:modId xmlns:p14="http://schemas.microsoft.com/office/powerpoint/2010/main" val="759334011"/>
              </p:ext>
            </p:extLst>
          </p:nvPr>
        </p:nvGraphicFramePr>
        <p:xfrm>
          <a:off x="927411" y="1785614"/>
          <a:ext cx="10781370" cy="4209237"/>
        </p:xfrm>
        <a:graphic>
          <a:graphicData uri="http://schemas.openxmlformats.org/drawingml/2006/table">
            <a:tbl>
              <a:tblPr firstRow="1" bandRow="1">
                <a:tableStyleId>{073A0DAA-6AF3-43AB-8588-CEC1D06C72B9}</a:tableStyleId>
              </a:tblPr>
              <a:tblGrid>
                <a:gridCol w="5138852">
                  <a:extLst>
                    <a:ext uri="{9D8B030D-6E8A-4147-A177-3AD203B41FA5}">
                      <a16:colId xmlns:a16="http://schemas.microsoft.com/office/drawing/2014/main" val="2119536644"/>
                    </a:ext>
                  </a:extLst>
                </a:gridCol>
                <a:gridCol w="5642518">
                  <a:extLst>
                    <a:ext uri="{9D8B030D-6E8A-4147-A177-3AD203B41FA5}">
                      <a16:colId xmlns:a16="http://schemas.microsoft.com/office/drawing/2014/main" val="702347376"/>
                    </a:ext>
                  </a:extLst>
                </a:gridCol>
              </a:tblGrid>
              <a:tr h="357801">
                <a:tc>
                  <a:txBody>
                    <a:bodyPr/>
                    <a:lstStyle/>
                    <a:p>
                      <a:r>
                        <a:rPr lang="nl-BE"/>
                        <a:t>Attest</a:t>
                      </a:r>
                    </a:p>
                  </a:txBody>
                  <a:tcPr/>
                </a:tc>
                <a:tc>
                  <a:txBody>
                    <a:bodyPr/>
                    <a:lstStyle/>
                    <a:p>
                      <a:r>
                        <a:rPr lang="nl-BE"/>
                        <a:t>Rekeningen 2.0</a:t>
                      </a:r>
                    </a:p>
                  </a:txBody>
                  <a:tcPr/>
                </a:tc>
                <a:extLst>
                  <a:ext uri="{0D108BD9-81ED-4DB2-BD59-A6C34878D82A}">
                    <a16:rowId xmlns:a16="http://schemas.microsoft.com/office/drawing/2014/main" val="1937391846"/>
                  </a:ext>
                </a:extLst>
              </a:tr>
              <a:tr h="3843477">
                <a:tc>
                  <a:txBody>
                    <a:bodyPr/>
                    <a:lstStyle/>
                    <a:p>
                      <a:endParaRPr lang="nl-BE" dirty="0"/>
                    </a:p>
                  </a:txBody>
                  <a:tcPr/>
                </a:tc>
                <a:tc>
                  <a:txBody>
                    <a:bodyPr/>
                    <a:lstStyle/>
                    <a:p>
                      <a:r>
                        <a:rPr lang="nl-BE" sz="1600" dirty="0">
                          <a:solidFill>
                            <a:schemeClr val="tx1"/>
                          </a:solidFill>
                        </a:rPr>
                        <a:t>Zijn de gegevens van de certificeringsinstantie niet dezelfde als die van de school, dan geef je die hier in bij het opmaken van het attest:</a:t>
                      </a:r>
                    </a:p>
                    <a:p>
                      <a:endParaRPr lang="nl-BE" sz="1600" dirty="0">
                        <a:solidFill>
                          <a:schemeClr val="accent6"/>
                        </a:solidFill>
                      </a:endParaRPr>
                    </a:p>
                    <a:p>
                      <a:endParaRPr lang="nl-BE" sz="1600" dirty="0">
                        <a:solidFill>
                          <a:schemeClr val="accent6"/>
                        </a:solidFill>
                      </a:endParaRPr>
                    </a:p>
                  </a:txBody>
                  <a:tcPr/>
                </a:tc>
                <a:extLst>
                  <a:ext uri="{0D108BD9-81ED-4DB2-BD59-A6C34878D82A}">
                    <a16:rowId xmlns:a16="http://schemas.microsoft.com/office/drawing/2014/main" val="2038467112"/>
                  </a:ext>
                </a:extLst>
              </a:tr>
            </a:tbl>
          </a:graphicData>
        </a:graphic>
      </p:graphicFrame>
      <p:grpSp>
        <p:nvGrpSpPr>
          <p:cNvPr id="7" name="Groep 6">
            <a:extLst>
              <a:ext uri="{FF2B5EF4-FFF2-40B4-BE49-F238E27FC236}">
                <a16:creationId xmlns:a16="http://schemas.microsoft.com/office/drawing/2014/main" id="{B8C06AEE-07B6-DDC4-EE29-218965A12801}"/>
              </a:ext>
            </a:extLst>
          </p:cNvPr>
          <p:cNvGrpSpPr/>
          <p:nvPr/>
        </p:nvGrpSpPr>
        <p:grpSpPr>
          <a:xfrm>
            <a:off x="1196609" y="3036206"/>
            <a:ext cx="10130688" cy="2852544"/>
            <a:chOff x="1196609" y="3036206"/>
            <a:chExt cx="10130688" cy="2852544"/>
          </a:xfrm>
        </p:grpSpPr>
        <p:pic>
          <p:nvPicPr>
            <p:cNvPr id="10" name="Afbeelding 9">
              <a:extLst>
                <a:ext uri="{FF2B5EF4-FFF2-40B4-BE49-F238E27FC236}">
                  <a16:creationId xmlns:a16="http://schemas.microsoft.com/office/drawing/2014/main" id="{15EB5646-AC0C-B09E-ED90-FA07A545B261}"/>
                </a:ext>
              </a:extLst>
            </p:cNvPr>
            <p:cNvPicPr>
              <a:picLocks noChangeAspect="1"/>
            </p:cNvPicPr>
            <p:nvPr/>
          </p:nvPicPr>
          <p:blipFill>
            <a:blip r:embed="rId3"/>
            <a:stretch>
              <a:fillRect/>
            </a:stretch>
          </p:blipFill>
          <p:spPr>
            <a:xfrm>
              <a:off x="6493119" y="3036206"/>
              <a:ext cx="4834178" cy="2852544"/>
            </a:xfrm>
            <a:prstGeom prst="rect">
              <a:avLst/>
            </a:prstGeom>
          </p:spPr>
        </p:pic>
        <p:pic>
          <p:nvPicPr>
            <p:cNvPr id="12" name="Afbeelding 11">
              <a:extLst>
                <a:ext uri="{FF2B5EF4-FFF2-40B4-BE49-F238E27FC236}">
                  <a16:creationId xmlns:a16="http://schemas.microsoft.com/office/drawing/2014/main" id="{9F14DAD7-A036-5E0B-891C-75DC4F6DC985}"/>
                </a:ext>
              </a:extLst>
            </p:cNvPr>
            <p:cNvPicPr>
              <a:picLocks noChangeAspect="1"/>
            </p:cNvPicPr>
            <p:nvPr/>
          </p:nvPicPr>
          <p:blipFill>
            <a:blip r:embed="rId4"/>
            <a:stretch>
              <a:fillRect/>
            </a:stretch>
          </p:blipFill>
          <p:spPr>
            <a:xfrm>
              <a:off x="1196609" y="3255990"/>
              <a:ext cx="4594006" cy="1343442"/>
            </a:xfrm>
            <a:prstGeom prst="rect">
              <a:avLst/>
            </a:prstGeom>
          </p:spPr>
        </p:pic>
      </p:grpSp>
    </p:spTree>
    <p:extLst>
      <p:ext uri="{BB962C8B-B14F-4D97-AF65-F5344CB8AC3E}">
        <p14:creationId xmlns:p14="http://schemas.microsoft.com/office/powerpoint/2010/main" val="4085564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8B3980AC-A48A-3EBE-A0E0-596678E690FD}"/>
              </a:ext>
            </a:extLst>
          </p:cNvPr>
          <p:cNvSpPr>
            <a:spLocks noGrp="1"/>
          </p:cNvSpPr>
          <p:nvPr>
            <p:ph type="title"/>
          </p:nvPr>
        </p:nvSpPr>
        <p:spPr/>
        <p:txBody>
          <a:bodyPr/>
          <a:lstStyle/>
          <a:p>
            <a:r>
              <a:rPr lang="nl-BE"/>
              <a:t>2c. VAK II</a:t>
            </a:r>
          </a:p>
        </p:txBody>
      </p:sp>
      <p:sp>
        <p:nvSpPr>
          <p:cNvPr id="11" name="Tijdelijke aanduiding voor tekst 10">
            <a:extLst>
              <a:ext uri="{FF2B5EF4-FFF2-40B4-BE49-F238E27FC236}">
                <a16:creationId xmlns:a16="http://schemas.microsoft.com/office/drawing/2014/main" id="{8EEE9B4D-8EC0-B248-5617-93E4C27BC927}"/>
              </a:ext>
            </a:extLst>
          </p:cNvPr>
          <p:cNvSpPr>
            <a:spLocks noGrp="1"/>
          </p:cNvSpPr>
          <p:nvPr>
            <p:ph type="body" sz="quarter" idx="4294967295"/>
          </p:nvPr>
        </p:nvSpPr>
        <p:spPr>
          <a:xfrm>
            <a:off x="838200" y="969250"/>
            <a:ext cx="10515600" cy="504000"/>
          </a:xfrm>
        </p:spPr>
        <p:txBody>
          <a:bodyPr/>
          <a:lstStyle/>
          <a:p>
            <a:pPr marL="342900" indent="-342900">
              <a:lnSpc>
                <a:spcPct val="150000"/>
              </a:lnSpc>
              <a:buClr>
                <a:srgbClr val="148ACB"/>
              </a:buClr>
              <a:buFont typeface="Wingdings" panose="05000000000000000000" pitchFamily="2" charset="2"/>
              <a:buChar char="ü"/>
            </a:pPr>
            <a:r>
              <a:rPr lang="nl-BE" sz="2400">
                <a:solidFill>
                  <a:srgbClr val="757A82"/>
                </a:solidFill>
                <a:latin typeface="Trebuchet MS"/>
              </a:rPr>
              <a:t>Volgnummer van het attest</a:t>
            </a:r>
            <a:endParaRPr lang="nl-BE" sz="2400" b="0">
              <a:solidFill>
                <a:srgbClr val="757A82"/>
              </a:solidFill>
              <a:latin typeface="Trebuchet MS"/>
            </a:endParaRP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Attest</a:t>
            </a:r>
            <a:endParaRPr lang="nl-BE" sz="1800" b="0" i="0" u="none" strike="noStrike">
              <a:effectLst/>
              <a:latin typeface="Arial" panose="020B0604020202020204" pitchFamily="34" charset="0"/>
            </a:endParaRP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Rekeningen 2.0</a:t>
            </a:r>
            <a:endParaRPr lang="nl-BE" sz="1800" b="0" i="0" u="none" strike="noStrike">
              <a:effectLst/>
              <a:latin typeface="Arial" panose="020B0604020202020204" pitchFamily="34" charset="0"/>
            </a:endParaRPr>
          </a:p>
          <a:p>
            <a:pPr lvl="2" indent="0">
              <a:lnSpc>
                <a:spcPct val="100000"/>
              </a:lnSpc>
              <a:buClr>
                <a:srgbClr val="148ACB"/>
              </a:buClr>
              <a:buNone/>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lvl="2" indent="0">
              <a:lnSpc>
                <a:spcPct val="100000"/>
              </a:lnSpc>
              <a:buClr>
                <a:srgbClr val="148ACB"/>
              </a:buClr>
              <a:buNone/>
            </a:pPr>
            <a:endParaRPr lang="nl-BE" sz="2000" b="1">
              <a:solidFill>
                <a:srgbClr val="757A82"/>
              </a:solidFill>
              <a:latin typeface="Trebuchet MS"/>
            </a:endParaRPr>
          </a:p>
        </p:txBody>
      </p:sp>
      <p:graphicFrame>
        <p:nvGraphicFramePr>
          <p:cNvPr id="6" name="Tabel 5">
            <a:extLst>
              <a:ext uri="{FF2B5EF4-FFF2-40B4-BE49-F238E27FC236}">
                <a16:creationId xmlns:a16="http://schemas.microsoft.com/office/drawing/2014/main" id="{C1B9AB8D-35D2-AB6B-6940-DADA04D72FE9}"/>
              </a:ext>
            </a:extLst>
          </p:cNvPr>
          <p:cNvGraphicFramePr>
            <a:graphicFrameLocks noGrp="1"/>
          </p:cNvGraphicFramePr>
          <p:nvPr>
            <p:extLst>
              <p:ext uri="{D42A27DB-BD31-4B8C-83A1-F6EECF244321}">
                <p14:modId xmlns:p14="http://schemas.microsoft.com/office/powerpoint/2010/main" val="4230495889"/>
              </p:ext>
            </p:extLst>
          </p:nvPr>
        </p:nvGraphicFramePr>
        <p:xfrm>
          <a:off x="927411" y="1785614"/>
          <a:ext cx="10781370" cy="4209237"/>
        </p:xfrm>
        <a:graphic>
          <a:graphicData uri="http://schemas.openxmlformats.org/drawingml/2006/table">
            <a:tbl>
              <a:tblPr firstRow="1" bandRow="1">
                <a:tableStyleId>{073A0DAA-6AF3-43AB-8588-CEC1D06C72B9}</a:tableStyleId>
              </a:tblPr>
              <a:tblGrid>
                <a:gridCol w="5138852">
                  <a:extLst>
                    <a:ext uri="{9D8B030D-6E8A-4147-A177-3AD203B41FA5}">
                      <a16:colId xmlns:a16="http://schemas.microsoft.com/office/drawing/2014/main" val="2119536644"/>
                    </a:ext>
                  </a:extLst>
                </a:gridCol>
                <a:gridCol w="5642518">
                  <a:extLst>
                    <a:ext uri="{9D8B030D-6E8A-4147-A177-3AD203B41FA5}">
                      <a16:colId xmlns:a16="http://schemas.microsoft.com/office/drawing/2014/main" val="702347376"/>
                    </a:ext>
                  </a:extLst>
                </a:gridCol>
              </a:tblGrid>
              <a:tr h="357801">
                <a:tc>
                  <a:txBody>
                    <a:bodyPr/>
                    <a:lstStyle/>
                    <a:p>
                      <a:r>
                        <a:rPr lang="nl-BE"/>
                        <a:t>Attest</a:t>
                      </a:r>
                    </a:p>
                  </a:txBody>
                  <a:tcPr/>
                </a:tc>
                <a:tc>
                  <a:txBody>
                    <a:bodyPr/>
                    <a:lstStyle/>
                    <a:p>
                      <a:r>
                        <a:rPr lang="nl-BE"/>
                        <a:t>Rekeningen 2.0</a:t>
                      </a:r>
                    </a:p>
                  </a:txBody>
                  <a:tcPr/>
                </a:tc>
                <a:extLst>
                  <a:ext uri="{0D108BD9-81ED-4DB2-BD59-A6C34878D82A}">
                    <a16:rowId xmlns:a16="http://schemas.microsoft.com/office/drawing/2014/main" val="1937391846"/>
                  </a:ext>
                </a:extLst>
              </a:tr>
              <a:tr h="3843477">
                <a:tc>
                  <a:txBody>
                    <a:bodyPr/>
                    <a:lstStyle/>
                    <a:p>
                      <a:endParaRPr lang="nl-BE"/>
                    </a:p>
                  </a:txBody>
                  <a:tcPr/>
                </a:tc>
                <a:tc>
                  <a:txBody>
                    <a:bodyPr/>
                    <a:lstStyle/>
                    <a:p>
                      <a:r>
                        <a:rPr lang="nl-BE" sz="1600">
                          <a:solidFill>
                            <a:schemeClr val="tx1"/>
                          </a:solidFill>
                        </a:rPr>
                        <a:t>De nummering start bij het nummer dat in onderstaand veld is ingegeven bij het opmaken van de attesten:</a:t>
                      </a:r>
                    </a:p>
                    <a:p>
                      <a:endParaRPr lang="nl-BE" sz="1600">
                        <a:solidFill>
                          <a:schemeClr val="accent6"/>
                        </a:solidFill>
                      </a:endParaRPr>
                    </a:p>
                    <a:p>
                      <a:endParaRPr lang="nl-BE" sz="1600">
                        <a:solidFill>
                          <a:schemeClr val="accent6"/>
                        </a:solidFill>
                      </a:endParaRPr>
                    </a:p>
                    <a:p>
                      <a:endParaRPr lang="nl-BE" sz="1600">
                        <a:solidFill>
                          <a:schemeClr val="accent6"/>
                        </a:solidFill>
                      </a:endParaRPr>
                    </a:p>
                    <a:p>
                      <a:endParaRPr lang="nl-BE" sz="1600">
                        <a:solidFill>
                          <a:schemeClr val="accent6"/>
                        </a:solidFill>
                      </a:endParaRPr>
                    </a:p>
                    <a:p>
                      <a:endParaRPr lang="nl-BE" sz="1600">
                        <a:solidFill>
                          <a:schemeClr val="accent6"/>
                        </a:solidFill>
                      </a:endParaRPr>
                    </a:p>
                    <a:p>
                      <a:endParaRPr lang="nl-BE" sz="1600">
                        <a:solidFill>
                          <a:schemeClr val="accent6"/>
                        </a:solidFill>
                      </a:endParaRPr>
                    </a:p>
                    <a:p>
                      <a:endParaRPr lang="nl-BE" sz="1600">
                        <a:solidFill>
                          <a:schemeClr val="accent6"/>
                        </a:solidFill>
                      </a:endParaRPr>
                    </a:p>
                    <a:p>
                      <a:endParaRPr lang="nl-BE" sz="1600">
                        <a:solidFill>
                          <a:schemeClr val="accent6"/>
                        </a:solidFill>
                      </a:endParaRPr>
                    </a:p>
                    <a:p>
                      <a:endParaRPr lang="nl-BE" sz="1600">
                        <a:solidFill>
                          <a:schemeClr val="accent6"/>
                        </a:solidFill>
                      </a:endParaRPr>
                    </a:p>
                    <a:p>
                      <a:endParaRPr lang="nl-BE" sz="1600">
                        <a:solidFill>
                          <a:schemeClr val="accent6"/>
                        </a:solidFill>
                      </a:endParaRPr>
                    </a:p>
                    <a:p>
                      <a:r>
                        <a:rPr lang="nl-BE" sz="1600">
                          <a:solidFill>
                            <a:schemeClr val="tx1"/>
                          </a:solidFill>
                        </a:rPr>
                        <a:t>Moet je een bepaald attest opnieuw afdrukken, dan kun je het nummer van dat attest in dit veld weergeven zodat ook de nieuwe afdruk hetzelfde nummer heeft.</a:t>
                      </a:r>
                    </a:p>
                  </a:txBody>
                  <a:tcPr/>
                </a:tc>
                <a:extLst>
                  <a:ext uri="{0D108BD9-81ED-4DB2-BD59-A6C34878D82A}">
                    <a16:rowId xmlns:a16="http://schemas.microsoft.com/office/drawing/2014/main" val="2038467112"/>
                  </a:ext>
                </a:extLst>
              </a:tr>
            </a:tbl>
          </a:graphicData>
        </a:graphic>
      </p:graphicFrame>
      <p:grpSp>
        <p:nvGrpSpPr>
          <p:cNvPr id="7" name="Groep 6">
            <a:extLst>
              <a:ext uri="{FF2B5EF4-FFF2-40B4-BE49-F238E27FC236}">
                <a16:creationId xmlns:a16="http://schemas.microsoft.com/office/drawing/2014/main" id="{BF43E5FA-703E-8D9B-1351-0FC04BD36A66}"/>
              </a:ext>
            </a:extLst>
          </p:cNvPr>
          <p:cNvGrpSpPr/>
          <p:nvPr/>
        </p:nvGrpSpPr>
        <p:grpSpPr>
          <a:xfrm>
            <a:off x="2428327" y="2798933"/>
            <a:ext cx="8778072" cy="2241608"/>
            <a:chOff x="2428327" y="2798933"/>
            <a:chExt cx="8778072" cy="2241608"/>
          </a:xfrm>
        </p:grpSpPr>
        <p:pic>
          <p:nvPicPr>
            <p:cNvPr id="8" name="Afbeelding 7">
              <a:extLst>
                <a:ext uri="{FF2B5EF4-FFF2-40B4-BE49-F238E27FC236}">
                  <a16:creationId xmlns:a16="http://schemas.microsoft.com/office/drawing/2014/main" id="{AE945280-1355-CBA9-150E-2D807C842C19}"/>
                </a:ext>
              </a:extLst>
            </p:cNvPr>
            <p:cNvPicPr>
              <a:picLocks noChangeAspect="1"/>
            </p:cNvPicPr>
            <p:nvPr/>
          </p:nvPicPr>
          <p:blipFill>
            <a:blip r:embed="rId3"/>
            <a:stretch>
              <a:fillRect/>
            </a:stretch>
          </p:blipFill>
          <p:spPr>
            <a:xfrm>
              <a:off x="2428327" y="3318682"/>
              <a:ext cx="2354784" cy="571550"/>
            </a:xfrm>
            <a:prstGeom prst="rect">
              <a:avLst/>
            </a:prstGeom>
          </p:spPr>
        </p:pic>
        <p:pic>
          <p:nvPicPr>
            <p:cNvPr id="10" name="Afbeelding 9">
              <a:extLst>
                <a:ext uri="{FF2B5EF4-FFF2-40B4-BE49-F238E27FC236}">
                  <a16:creationId xmlns:a16="http://schemas.microsoft.com/office/drawing/2014/main" id="{2E201787-66A6-9886-908C-C0D345A8AF5F}"/>
                </a:ext>
              </a:extLst>
            </p:cNvPr>
            <p:cNvPicPr>
              <a:picLocks noChangeAspect="1"/>
            </p:cNvPicPr>
            <p:nvPr/>
          </p:nvPicPr>
          <p:blipFill>
            <a:blip r:embed="rId4"/>
            <a:stretch>
              <a:fillRect/>
            </a:stretch>
          </p:blipFill>
          <p:spPr>
            <a:xfrm>
              <a:off x="6657975" y="2798933"/>
              <a:ext cx="4548424" cy="2241608"/>
            </a:xfrm>
            <a:prstGeom prst="rect">
              <a:avLst/>
            </a:prstGeom>
          </p:spPr>
        </p:pic>
      </p:grpSp>
    </p:spTree>
    <p:extLst>
      <p:ext uri="{BB962C8B-B14F-4D97-AF65-F5344CB8AC3E}">
        <p14:creationId xmlns:p14="http://schemas.microsoft.com/office/powerpoint/2010/main" val="3092034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8B3980AC-A48A-3EBE-A0E0-596678E690FD}"/>
              </a:ext>
            </a:extLst>
          </p:cNvPr>
          <p:cNvSpPr>
            <a:spLocks noGrp="1"/>
          </p:cNvSpPr>
          <p:nvPr>
            <p:ph type="title"/>
          </p:nvPr>
        </p:nvSpPr>
        <p:spPr/>
        <p:txBody>
          <a:bodyPr/>
          <a:lstStyle/>
          <a:p>
            <a:r>
              <a:rPr lang="nl-BE"/>
              <a:t>2c. VAK II</a:t>
            </a:r>
          </a:p>
        </p:txBody>
      </p:sp>
      <p:sp>
        <p:nvSpPr>
          <p:cNvPr id="11" name="Tijdelijke aanduiding voor tekst 10">
            <a:extLst>
              <a:ext uri="{FF2B5EF4-FFF2-40B4-BE49-F238E27FC236}">
                <a16:creationId xmlns:a16="http://schemas.microsoft.com/office/drawing/2014/main" id="{8EEE9B4D-8EC0-B248-5617-93E4C27BC927}"/>
              </a:ext>
            </a:extLst>
          </p:cNvPr>
          <p:cNvSpPr>
            <a:spLocks noGrp="1"/>
          </p:cNvSpPr>
          <p:nvPr>
            <p:ph type="body" sz="quarter" idx="4294967295"/>
          </p:nvPr>
        </p:nvSpPr>
        <p:spPr>
          <a:xfrm>
            <a:off x="838200" y="969250"/>
            <a:ext cx="10515600" cy="504000"/>
          </a:xfrm>
        </p:spPr>
        <p:txBody>
          <a:bodyPr/>
          <a:lstStyle/>
          <a:p>
            <a:pPr marL="342900" indent="-342900">
              <a:lnSpc>
                <a:spcPct val="150000"/>
              </a:lnSpc>
              <a:buClr>
                <a:srgbClr val="148ACB"/>
              </a:buClr>
              <a:buFont typeface="Wingdings" panose="05000000000000000000" pitchFamily="2" charset="2"/>
              <a:buChar char="ü"/>
            </a:pPr>
            <a:r>
              <a:rPr lang="nl-BE" sz="2400">
                <a:solidFill>
                  <a:srgbClr val="757A82"/>
                </a:solidFill>
                <a:latin typeface="Trebuchet MS"/>
              </a:rPr>
              <a:t>Gegevens van de schuldenaar</a:t>
            </a:r>
            <a:endParaRPr lang="nl-BE" sz="2400" b="0">
              <a:solidFill>
                <a:srgbClr val="757A82"/>
              </a:solidFill>
              <a:latin typeface="Trebuchet MS"/>
            </a:endParaRP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Attest</a:t>
            </a:r>
            <a:endParaRPr lang="nl-BE" sz="1800" b="0" i="0" u="none" strike="noStrike">
              <a:effectLst/>
              <a:latin typeface="Arial" panose="020B0604020202020204" pitchFamily="34" charset="0"/>
            </a:endParaRP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Rekeningen 2.0</a:t>
            </a:r>
            <a:endParaRPr lang="nl-BE" sz="1800" b="0" i="0" u="none" strike="noStrike">
              <a:effectLst/>
              <a:latin typeface="Arial" panose="020B0604020202020204" pitchFamily="34" charset="0"/>
            </a:endParaRPr>
          </a:p>
          <a:p>
            <a:pPr lvl="2" indent="0">
              <a:lnSpc>
                <a:spcPct val="100000"/>
              </a:lnSpc>
              <a:buClr>
                <a:srgbClr val="148ACB"/>
              </a:buClr>
              <a:buNone/>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lvl="2" indent="0">
              <a:lnSpc>
                <a:spcPct val="100000"/>
              </a:lnSpc>
              <a:buClr>
                <a:srgbClr val="148ACB"/>
              </a:buClr>
              <a:buNone/>
            </a:pPr>
            <a:endParaRPr lang="nl-BE" sz="2000" b="1">
              <a:solidFill>
                <a:srgbClr val="757A82"/>
              </a:solidFill>
              <a:latin typeface="Trebuchet MS"/>
            </a:endParaRPr>
          </a:p>
        </p:txBody>
      </p:sp>
      <p:graphicFrame>
        <p:nvGraphicFramePr>
          <p:cNvPr id="3" name="Tabel 2">
            <a:extLst>
              <a:ext uri="{FF2B5EF4-FFF2-40B4-BE49-F238E27FC236}">
                <a16:creationId xmlns:a16="http://schemas.microsoft.com/office/drawing/2014/main" id="{DD587F35-2181-A881-26C8-4CE393A941C6}"/>
              </a:ext>
            </a:extLst>
          </p:cNvPr>
          <p:cNvGraphicFramePr>
            <a:graphicFrameLocks noGrp="1"/>
          </p:cNvGraphicFramePr>
          <p:nvPr>
            <p:extLst>
              <p:ext uri="{D42A27DB-BD31-4B8C-83A1-F6EECF244321}">
                <p14:modId xmlns:p14="http://schemas.microsoft.com/office/powerpoint/2010/main" val="3658704392"/>
              </p:ext>
            </p:extLst>
          </p:nvPr>
        </p:nvGraphicFramePr>
        <p:xfrm>
          <a:off x="838200" y="1616936"/>
          <a:ext cx="10781370" cy="4209237"/>
        </p:xfrm>
        <a:graphic>
          <a:graphicData uri="http://schemas.openxmlformats.org/drawingml/2006/table">
            <a:tbl>
              <a:tblPr firstRow="1" bandRow="1">
                <a:tableStyleId>{073A0DAA-6AF3-43AB-8588-CEC1D06C72B9}</a:tableStyleId>
              </a:tblPr>
              <a:tblGrid>
                <a:gridCol w="5138852">
                  <a:extLst>
                    <a:ext uri="{9D8B030D-6E8A-4147-A177-3AD203B41FA5}">
                      <a16:colId xmlns:a16="http://schemas.microsoft.com/office/drawing/2014/main" val="2119536644"/>
                    </a:ext>
                  </a:extLst>
                </a:gridCol>
                <a:gridCol w="5642518">
                  <a:extLst>
                    <a:ext uri="{9D8B030D-6E8A-4147-A177-3AD203B41FA5}">
                      <a16:colId xmlns:a16="http://schemas.microsoft.com/office/drawing/2014/main" val="702347376"/>
                    </a:ext>
                  </a:extLst>
                </a:gridCol>
              </a:tblGrid>
              <a:tr h="357801">
                <a:tc>
                  <a:txBody>
                    <a:bodyPr/>
                    <a:lstStyle/>
                    <a:p>
                      <a:r>
                        <a:rPr lang="nl-BE"/>
                        <a:t>Attest</a:t>
                      </a:r>
                    </a:p>
                  </a:txBody>
                  <a:tcPr/>
                </a:tc>
                <a:tc>
                  <a:txBody>
                    <a:bodyPr/>
                    <a:lstStyle/>
                    <a:p>
                      <a:r>
                        <a:rPr lang="nl-BE"/>
                        <a:t>Rekeningen 2.0</a:t>
                      </a:r>
                    </a:p>
                  </a:txBody>
                  <a:tcPr/>
                </a:tc>
                <a:extLst>
                  <a:ext uri="{0D108BD9-81ED-4DB2-BD59-A6C34878D82A}">
                    <a16:rowId xmlns:a16="http://schemas.microsoft.com/office/drawing/2014/main" val="1937391846"/>
                  </a:ext>
                </a:extLst>
              </a:tr>
              <a:tr h="3843477">
                <a:tc>
                  <a:txBody>
                    <a:bodyPr/>
                    <a:lstStyle/>
                    <a:p>
                      <a:endParaRPr lang="nl-BE"/>
                    </a:p>
                  </a:txBody>
                  <a:tcPr/>
                </a:tc>
                <a:tc>
                  <a:txBody>
                    <a:bodyPr/>
                    <a:lstStyle/>
                    <a:p>
                      <a:r>
                        <a:rPr lang="nl-BE" sz="1600">
                          <a:solidFill>
                            <a:schemeClr val="tx1"/>
                          </a:solidFill>
                        </a:rPr>
                        <a:t>Rekeningen 2.0 toont naam &amp; INSZ van de hoogste LPV in rang die in </a:t>
                      </a:r>
                      <a:r>
                        <a:rPr lang="nl-BE" sz="1600" err="1">
                          <a:solidFill>
                            <a:schemeClr val="tx1"/>
                          </a:solidFill>
                        </a:rPr>
                        <a:t>iBasis</a:t>
                      </a:r>
                      <a:r>
                        <a:rPr lang="nl-BE" sz="1600">
                          <a:solidFill>
                            <a:schemeClr val="tx1"/>
                          </a:solidFill>
                        </a:rPr>
                        <a:t>/</a:t>
                      </a:r>
                      <a:r>
                        <a:rPr lang="nl-BE" sz="1600" err="1">
                          <a:solidFill>
                            <a:schemeClr val="tx1"/>
                          </a:solidFill>
                        </a:rPr>
                        <a:t>iLeerlingen</a:t>
                      </a:r>
                      <a:r>
                        <a:rPr lang="nl-BE" sz="1600">
                          <a:solidFill>
                            <a:schemeClr val="tx1"/>
                          </a:solidFill>
                        </a:rPr>
                        <a:t>/</a:t>
                      </a:r>
                      <a:r>
                        <a:rPr lang="nl-BE" sz="1600" err="1">
                          <a:solidFill>
                            <a:schemeClr val="tx1"/>
                          </a:solidFill>
                        </a:rPr>
                        <a:t>iInternen</a:t>
                      </a:r>
                      <a:r>
                        <a:rPr lang="nl-BE" sz="1600">
                          <a:solidFill>
                            <a:schemeClr val="tx1"/>
                          </a:solidFill>
                        </a:rPr>
                        <a:t> aan het betrokken facturatieadres is gekoppeld. Dat zie je daar onder ‘Relaties’:</a:t>
                      </a:r>
                    </a:p>
                    <a:p>
                      <a:endParaRPr lang="nl-BE" sz="1600">
                        <a:solidFill>
                          <a:schemeClr val="accent6"/>
                        </a:solidFill>
                      </a:endParaRPr>
                    </a:p>
                    <a:p>
                      <a:endParaRPr lang="nl-BE" sz="1600">
                        <a:solidFill>
                          <a:schemeClr val="accent6"/>
                        </a:solidFill>
                      </a:endParaRPr>
                    </a:p>
                    <a:p>
                      <a:endParaRPr lang="nl-BE" sz="1600">
                        <a:solidFill>
                          <a:schemeClr val="accent6"/>
                        </a:solidFill>
                      </a:endParaRPr>
                    </a:p>
                    <a:p>
                      <a:endParaRPr lang="nl-BE" sz="1600">
                        <a:solidFill>
                          <a:schemeClr val="accent6"/>
                        </a:solidFill>
                      </a:endParaRPr>
                    </a:p>
                    <a:p>
                      <a:endParaRPr lang="nl-BE" sz="1600">
                        <a:solidFill>
                          <a:schemeClr val="accent6"/>
                        </a:solidFill>
                      </a:endParaRPr>
                    </a:p>
                  </a:txBody>
                  <a:tcPr/>
                </a:tc>
                <a:extLst>
                  <a:ext uri="{0D108BD9-81ED-4DB2-BD59-A6C34878D82A}">
                    <a16:rowId xmlns:a16="http://schemas.microsoft.com/office/drawing/2014/main" val="2038467112"/>
                  </a:ext>
                </a:extLst>
              </a:tr>
            </a:tbl>
          </a:graphicData>
        </a:graphic>
      </p:graphicFrame>
      <p:sp>
        <p:nvSpPr>
          <p:cNvPr id="8" name="Tekstvak 7">
            <a:extLst>
              <a:ext uri="{FF2B5EF4-FFF2-40B4-BE49-F238E27FC236}">
                <a16:creationId xmlns:a16="http://schemas.microsoft.com/office/drawing/2014/main" id="{8103B59D-A790-98F6-2A28-56162B5AFE2C}"/>
              </a:ext>
            </a:extLst>
          </p:cNvPr>
          <p:cNvSpPr txBox="1"/>
          <p:nvPr/>
        </p:nvSpPr>
        <p:spPr>
          <a:xfrm>
            <a:off x="838200" y="5957530"/>
            <a:ext cx="9655206" cy="375937"/>
          </a:xfrm>
          <a:prstGeom prst="rect">
            <a:avLst/>
          </a:prstGeom>
          <a:noFill/>
        </p:spPr>
        <p:txBody>
          <a:bodyPr wrap="square">
            <a:spAutoFit/>
          </a:bodyPr>
          <a:lstStyle>
            <a:defPPr>
              <a:defRPr lang="en-US"/>
            </a:defPPr>
            <a:lvl1pPr>
              <a:lnSpc>
                <a:spcPct val="150000"/>
              </a:lnSpc>
              <a:buClr>
                <a:srgbClr val="148ACB"/>
              </a:buClr>
              <a:defRPr sz="1400" b="1">
                <a:solidFill>
                  <a:srgbClr val="FF0000"/>
                </a:solidFill>
                <a:latin typeface="Trebuchet MS"/>
              </a:defRPr>
            </a:lvl1pPr>
          </a:lstStyle>
          <a:p>
            <a:r>
              <a:rPr lang="nl-BE"/>
              <a:t>Voor inkomstenjaar 2024 worden nog attesten zonder INSZ voor de schuldenaar aanvaard!</a:t>
            </a:r>
          </a:p>
        </p:txBody>
      </p:sp>
      <p:pic>
        <p:nvPicPr>
          <p:cNvPr id="4" name="Afbeelding 3">
            <a:extLst>
              <a:ext uri="{FF2B5EF4-FFF2-40B4-BE49-F238E27FC236}">
                <a16:creationId xmlns:a16="http://schemas.microsoft.com/office/drawing/2014/main" id="{0AD50E74-419E-9584-BAD8-D19EA37684DD}"/>
              </a:ext>
            </a:extLst>
          </p:cNvPr>
          <p:cNvPicPr>
            <a:picLocks noChangeAspect="1"/>
          </p:cNvPicPr>
          <p:nvPr/>
        </p:nvPicPr>
        <p:blipFill>
          <a:blip r:embed="rId3"/>
          <a:stretch>
            <a:fillRect/>
          </a:stretch>
        </p:blipFill>
        <p:spPr>
          <a:xfrm>
            <a:off x="1295400" y="3324237"/>
            <a:ext cx="4463164" cy="1227239"/>
          </a:xfrm>
          <a:prstGeom prst="rect">
            <a:avLst/>
          </a:prstGeom>
        </p:spPr>
      </p:pic>
      <p:grpSp>
        <p:nvGrpSpPr>
          <p:cNvPr id="7" name="Groep 6">
            <a:extLst>
              <a:ext uri="{FF2B5EF4-FFF2-40B4-BE49-F238E27FC236}">
                <a16:creationId xmlns:a16="http://schemas.microsoft.com/office/drawing/2014/main" id="{30CEF131-5AFA-A2EB-914F-42C05D2DBBD5}"/>
              </a:ext>
            </a:extLst>
          </p:cNvPr>
          <p:cNvGrpSpPr/>
          <p:nvPr/>
        </p:nvGrpSpPr>
        <p:grpSpPr>
          <a:xfrm>
            <a:off x="6096001" y="3070860"/>
            <a:ext cx="5384868" cy="2567941"/>
            <a:chOff x="1682649" y="784104"/>
            <a:chExt cx="9033806" cy="4772442"/>
          </a:xfrm>
        </p:grpSpPr>
        <p:pic>
          <p:nvPicPr>
            <p:cNvPr id="10" name="Afbeelding 9">
              <a:extLst>
                <a:ext uri="{FF2B5EF4-FFF2-40B4-BE49-F238E27FC236}">
                  <a16:creationId xmlns:a16="http://schemas.microsoft.com/office/drawing/2014/main" id="{EA3DBC8A-A82C-6BAC-2125-8D351BDE3514}"/>
                </a:ext>
              </a:extLst>
            </p:cNvPr>
            <p:cNvPicPr>
              <a:picLocks noChangeAspect="1"/>
            </p:cNvPicPr>
            <p:nvPr/>
          </p:nvPicPr>
          <p:blipFill>
            <a:blip r:embed="rId4"/>
            <a:stretch>
              <a:fillRect/>
            </a:stretch>
          </p:blipFill>
          <p:spPr>
            <a:xfrm>
              <a:off x="1682649" y="784104"/>
              <a:ext cx="9033806" cy="3024108"/>
            </a:xfrm>
            <a:prstGeom prst="rect">
              <a:avLst/>
            </a:prstGeom>
          </p:spPr>
        </p:pic>
        <p:pic>
          <p:nvPicPr>
            <p:cNvPr id="12" name="Afbeelding 11">
              <a:extLst>
                <a:ext uri="{FF2B5EF4-FFF2-40B4-BE49-F238E27FC236}">
                  <a16:creationId xmlns:a16="http://schemas.microsoft.com/office/drawing/2014/main" id="{5B305376-F23E-C333-671D-40A628D5E63F}"/>
                </a:ext>
              </a:extLst>
            </p:cNvPr>
            <p:cNvPicPr>
              <a:picLocks noChangeAspect="1"/>
            </p:cNvPicPr>
            <p:nvPr/>
          </p:nvPicPr>
          <p:blipFill>
            <a:blip r:embed="rId5"/>
            <a:stretch>
              <a:fillRect/>
            </a:stretch>
          </p:blipFill>
          <p:spPr>
            <a:xfrm>
              <a:off x="1733550" y="3789629"/>
              <a:ext cx="8982905" cy="1766917"/>
            </a:xfrm>
            <a:prstGeom prst="rect">
              <a:avLst/>
            </a:prstGeom>
          </p:spPr>
        </p:pic>
      </p:grpSp>
    </p:spTree>
    <p:extLst>
      <p:ext uri="{BB962C8B-B14F-4D97-AF65-F5344CB8AC3E}">
        <p14:creationId xmlns:p14="http://schemas.microsoft.com/office/powerpoint/2010/main" val="2112278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8B3980AC-A48A-3EBE-A0E0-596678E690FD}"/>
              </a:ext>
            </a:extLst>
          </p:cNvPr>
          <p:cNvSpPr>
            <a:spLocks noGrp="1"/>
          </p:cNvSpPr>
          <p:nvPr>
            <p:ph type="title"/>
          </p:nvPr>
        </p:nvSpPr>
        <p:spPr/>
        <p:txBody>
          <a:bodyPr/>
          <a:lstStyle/>
          <a:p>
            <a:r>
              <a:rPr lang="nl-BE"/>
              <a:t>2c. VAK II</a:t>
            </a:r>
          </a:p>
        </p:txBody>
      </p:sp>
      <p:sp>
        <p:nvSpPr>
          <p:cNvPr id="11" name="Tijdelijke aanduiding voor tekst 10">
            <a:extLst>
              <a:ext uri="{FF2B5EF4-FFF2-40B4-BE49-F238E27FC236}">
                <a16:creationId xmlns:a16="http://schemas.microsoft.com/office/drawing/2014/main" id="{8EEE9B4D-8EC0-B248-5617-93E4C27BC927}"/>
              </a:ext>
            </a:extLst>
          </p:cNvPr>
          <p:cNvSpPr>
            <a:spLocks noGrp="1"/>
          </p:cNvSpPr>
          <p:nvPr>
            <p:ph type="body" sz="quarter" idx="4294967295"/>
          </p:nvPr>
        </p:nvSpPr>
        <p:spPr>
          <a:xfrm>
            <a:off x="838200" y="969250"/>
            <a:ext cx="10515600" cy="504000"/>
          </a:xfrm>
        </p:spPr>
        <p:txBody>
          <a:bodyPr/>
          <a:lstStyle/>
          <a:p>
            <a:pPr marL="342900" indent="-342900">
              <a:lnSpc>
                <a:spcPct val="150000"/>
              </a:lnSpc>
              <a:buClr>
                <a:srgbClr val="148ACB"/>
              </a:buClr>
              <a:buFont typeface="Wingdings" panose="05000000000000000000" pitchFamily="2" charset="2"/>
              <a:buChar char="ü"/>
            </a:pPr>
            <a:r>
              <a:rPr lang="nl-BE" sz="2400">
                <a:solidFill>
                  <a:srgbClr val="757A82"/>
                </a:solidFill>
                <a:latin typeface="Trebuchet MS"/>
              </a:rPr>
              <a:t>Gegevens van de schuldenaar</a:t>
            </a:r>
            <a:endParaRPr lang="nl-BE" sz="2400" b="0">
              <a:solidFill>
                <a:srgbClr val="757A82"/>
              </a:solidFill>
              <a:latin typeface="Trebuchet MS"/>
            </a:endParaRP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Attest</a:t>
            </a:r>
            <a:endParaRPr lang="nl-BE" sz="1800" b="0" i="0" u="none" strike="noStrike">
              <a:effectLst/>
              <a:latin typeface="Arial" panose="020B0604020202020204" pitchFamily="34" charset="0"/>
            </a:endParaRP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Rekeningen 2.0</a:t>
            </a:r>
            <a:endParaRPr lang="nl-BE" sz="1800" b="0" i="0" u="none" strike="noStrike">
              <a:effectLst/>
              <a:latin typeface="Arial" panose="020B0604020202020204" pitchFamily="34" charset="0"/>
            </a:endParaRPr>
          </a:p>
          <a:p>
            <a:pPr lvl="2" indent="0">
              <a:lnSpc>
                <a:spcPct val="100000"/>
              </a:lnSpc>
              <a:buClr>
                <a:srgbClr val="148ACB"/>
              </a:buClr>
              <a:buNone/>
            </a:pPr>
            <a:endParaRPr lang="nl-BE" sz="2000" b="1">
              <a:solidFill>
                <a:srgbClr val="757A82"/>
              </a:solidFill>
              <a:latin typeface="Trebuchet MS"/>
            </a:endParaRPr>
          </a:p>
          <a:p>
            <a:pPr lvl="2" indent="0">
              <a:lnSpc>
                <a:spcPct val="100000"/>
              </a:lnSpc>
              <a:buClr>
                <a:srgbClr val="148ACB"/>
              </a:buClr>
              <a:buNone/>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lvl="2" indent="0">
              <a:lnSpc>
                <a:spcPct val="100000"/>
              </a:lnSpc>
              <a:buClr>
                <a:srgbClr val="148ACB"/>
              </a:buClr>
              <a:buNone/>
            </a:pPr>
            <a:endParaRPr lang="nl-BE" sz="2000" b="1">
              <a:solidFill>
                <a:srgbClr val="757A82"/>
              </a:solidFill>
              <a:latin typeface="Trebuchet MS"/>
            </a:endParaRPr>
          </a:p>
        </p:txBody>
      </p:sp>
      <p:sp>
        <p:nvSpPr>
          <p:cNvPr id="8" name="Tekstvak 7">
            <a:extLst>
              <a:ext uri="{FF2B5EF4-FFF2-40B4-BE49-F238E27FC236}">
                <a16:creationId xmlns:a16="http://schemas.microsoft.com/office/drawing/2014/main" id="{8103B59D-A790-98F6-2A28-56162B5AFE2C}"/>
              </a:ext>
            </a:extLst>
          </p:cNvPr>
          <p:cNvSpPr txBox="1"/>
          <p:nvPr/>
        </p:nvSpPr>
        <p:spPr>
          <a:xfrm>
            <a:off x="838200" y="5934670"/>
            <a:ext cx="9655206" cy="699102"/>
          </a:xfrm>
          <a:prstGeom prst="rect">
            <a:avLst/>
          </a:prstGeom>
          <a:noFill/>
        </p:spPr>
        <p:txBody>
          <a:bodyPr wrap="square">
            <a:spAutoFit/>
          </a:bodyPr>
          <a:lstStyle>
            <a:defPPr>
              <a:defRPr lang="en-US"/>
            </a:defPPr>
            <a:lvl1pPr>
              <a:lnSpc>
                <a:spcPct val="150000"/>
              </a:lnSpc>
              <a:buClr>
                <a:srgbClr val="148ACB"/>
              </a:buClr>
              <a:defRPr sz="1400" b="1">
                <a:solidFill>
                  <a:srgbClr val="FF0000"/>
                </a:solidFill>
                <a:latin typeface="Trebuchet MS"/>
              </a:defRPr>
            </a:lvl1pPr>
          </a:lstStyle>
          <a:p>
            <a:pPr>
              <a:spcBef>
                <a:spcPts val="1200"/>
              </a:spcBef>
              <a:spcAft>
                <a:spcPts val="600"/>
              </a:spcAft>
              <a:buClr>
                <a:srgbClr val="00AA9E"/>
              </a:buClr>
              <a:defRPr/>
            </a:pPr>
            <a:r>
              <a:rPr lang="nl-BE" sz="1400">
                <a:solidFill>
                  <a:srgbClr val="FF0000"/>
                </a:solidFill>
                <a:latin typeface="Trebuchet MS"/>
              </a:rPr>
              <a:t>Zonder koppeling LPV-facturatieadres ku</a:t>
            </a:r>
            <a:r>
              <a:rPr lang="nl-BE"/>
              <a:t>n je</a:t>
            </a:r>
            <a:r>
              <a:rPr lang="nl-BE" sz="1400">
                <a:solidFill>
                  <a:srgbClr val="FF0000"/>
                </a:solidFill>
                <a:latin typeface="Trebuchet MS"/>
              </a:rPr>
              <a:t> géén conform attest opmaken!</a:t>
            </a:r>
            <a:br>
              <a:rPr lang="nl-BE" sz="1400">
                <a:solidFill>
                  <a:srgbClr val="FF0000"/>
                </a:solidFill>
                <a:latin typeface="Trebuchet MS"/>
              </a:rPr>
            </a:br>
            <a:r>
              <a:rPr lang="nl-BE" sz="1400">
                <a:solidFill>
                  <a:srgbClr val="FF0000"/>
                </a:solidFill>
                <a:latin typeface="Trebuchet MS"/>
              </a:rPr>
              <a:t>-&gt; Check dus of alle adressen gekoppeld zijn!</a:t>
            </a:r>
          </a:p>
        </p:txBody>
      </p:sp>
      <p:graphicFrame>
        <p:nvGraphicFramePr>
          <p:cNvPr id="3" name="Tabel 2">
            <a:extLst>
              <a:ext uri="{FF2B5EF4-FFF2-40B4-BE49-F238E27FC236}">
                <a16:creationId xmlns:a16="http://schemas.microsoft.com/office/drawing/2014/main" id="{9F74526C-4BD1-D143-695F-E77DD73321E3}"/>
              </a:ext>
            </a:extLst>
          </p:cNvPr>
          <p:cNvGraphicFramePr>
            <a:graphicFrameLocks noGrp="1"/>
          </p:cNvGraphicFramePr>
          <p:nvPr>
            <p:extLst>
              <p:ext uri="{D42A27DB-BD31-4B8C-83A1-F6EECF244321}">
                <p14:modId xmlns:p14="http://schemas.microsoft.com/office/powerpoint/2010/main" val="37900531"/>
              </p:ext>
            </p:extLst>
          </p:nvPr>
        </p:nvGraphicFramePr>
        <p:xfrm>
          <a:off x="927411" y="1785614"/>
          <a:ext cx="10781370" cy="4209237"/>
        </p:xfrm>
        <a:graphic>
          <a:graphicData uri="http://schemas.openxmlformats.org/drawingml/2006/table">
            <a:tbl>
              <a:tblPr firstRow="1" bandRow="1">
                <a:tableStyleId>{073A0DAA-6AF3-43AB-8588-CEC1D06C72B9}</a:tableStyleId>
              </a:tblPr>
              <a:tblGrid>
                <a:gridCol w="5138852">
                  <a:extLst>
                    <a:ext uri="{9D8B030D-6E8A-4147-A177-3AD203B41FA5}">
                      <a16:colId xmlns:a16="http://schemas.microsoft.com/office/drawing/2014/main" val="2119536644"/>
                    </a:ext>
                  </a:extLst>
                </a:gridCol>
                <a:gridCol w="5642518">
                  <a:extLst>
                    <a:ext uri="{9D8B030D-6E8A-4147-A177-3AD203B41FA5}">
                      <a16:colId xmlns:a16="http://schemas.microsoft.com/office/drawing/2014/main" val="702347376"/>
                    </a:ext>
                  </a:extLst>
                </a:gridCol>
              </a:tblGrid>
              <a:tr h="357801">
                <a:tc>
                  <a:txBody>
                    <a:bodyPr/>
                    <a:lstStyle/>
                    <a:p>
                      <a:r>
                        <a:rPr lang="nl-BE"/>
                        <a:t>Attest</a:t>
                      </a:r>
                    </a:p>
                  </a:txBody>
                  <a:tcPr/>
                </a:tc>
                <a:tc>
                  <a:txBody>
                    <a:bodyPr/>
                    <a:lstStyle/>
                    <a:p>
                      <a:r>
                        <a:rPr lang="nl-BE"/>
                        <a:t>Rekeningen 2.0</a:t>
                      </a:r>
                    </a:p>
                  </a:txBody>
                  <a:tcPr/>
                </a:tc>
                <a:extLst>
                  <a:ext uri="{0D108BD9-81ED-4DB2-BD59-A6C34878D82A}">
                    <a16:rowId xmlns:a16="http://schemas.microsoft.com/office/drawing/2014/main" val="1937391846"/>
                  </a:ext>
                </a:extLst>
              </a:tr>
              <a:tr h="3843477">
                <a:tc>
                  <a:txBody>
                    <a:bodyPr/>
                    <a:lstStyle/>
                    <a:p>
                      <a:endParaRPr lang="nl-BE"/>
                    </a:p>
                  </a:txBody>
                  <a:tcPr/>
                </a:tc>
                <a:tc>
                  <a:txBody>
                    <a:bodyPr/>
                    <a:lstStyle/>
                    <a:p>
                      <a:r>
                        <a:rPr lang="nl-BE" sz="1600">
                          <a:solidFill>
                            <a:schemeClr val="tx1"/>
                          </a:solidFill>
                        </a:rPr>
                        <a:t>En dat zie je eveneens onder ‘Adressen’:</a:t>
                      </a:r>
                    </a:p>
                    <a:p>
                      <a:endParaRPr lang="nl-BE" sz="1600">
                        <a:solidFill>
                          <a:schemeClr val="accent6"/>
                        </a:solidFill>
                      </a:endParaRPr>
                    </a:p>
                    <a:p>
                      <a:endParaRPr lang="nl-BE" sz="1600">
                        <a:solidFill>
                          <a:schemeClr val="accent6"/>
                        </a:solidFill>
                      </a:endParaRPr>
                    </a:p>
                    <a:p>
                      <a:endParaRPr lang="nl-BE" sz="1600">
                        <a:solidFill>
                          <a:schemeClr val="accent6"/>
                        </a:solidFill>
                      </a:endParaRPr>
                    </a:p>
                    <a:p>
                      <a:endParaRPr lang="nl-BE" sz="1600">
                        <a:solidFill>
                          <a:schemeClr val="accent6"/>
                        </a:solidFill>
                      </a:endParaRPr>
                    </a:p>
                    <a:p>
                      <a:endParaRPr lang="nl-BE" sz="1600">
                        <a:solidFill>
                          <a:schemeClr val="accent6"/>
                        </a:solidFill>
                      </a:endParaRPr>
                    </a:p>
                  </a:txBody>
                  <a:tcPr/>
                </a:tc>
                <a:extLst>
                  <a:ext uri="{0D108BD9-81ED-4DB2-BD59-A6C34878D82A}">
                    <a16:rowId xmlns:a16="http://schemas.microsoft.com/office/drawing/2014/main" val="2038467112"/>
                  </a:ext>
                </a:extLst>
              </a:tr>
            </a:tbl>
          </a:graphicData>
        </a:graphic>
      </p:graphicFrame>
      <p:pic>
        <p:nvPicPr>
          <p:cNvPr id="5" name="Afbeelding 4">
            <a:extLst>
              <a:ext uri="{FF2B5EF4-FFF2-40B4-BE49-F238E27FC236}">
                <a16:creationId xmlns:a16="http://schemas.microsoft.com/office/drawing/2014/main" id="{FF5BFF00-1D26-BB3C-FD7E-B52E6CF7EBDA}"/>
              </a:ext>
            </a:extLst>
          </p:cNvPr>
          <p:cNvPicPr>
            <a:picLocks noChangeAspect="1"/>
          </p:cNvPicPr>
          <p:nvPr/>
        </p:nvPicPr>
        <p:blipFill>
          <a:blip r:embed="rId3"/>
          <a:stretch>
            <a:fillRect/>
          </a:stretch>
        </p:blipFill>
        <p:spPr>
          <a:xfrm>
            <a:off x="1295400" y="3324237"/>
            <a:ext cx="4463164" cy="1227239"/>
          </a:xfrm>
          <a:prstGeom prst="rect">
            <a:avLst/>
          </a:prstGeom>
        </p:spPr>
      </p:pic>
      <p:pic>
        <p:nvPicPr>
          <p:cNvPr id="6" name="Afbeelding 5">
            <a:extLst>
              <a:ext uri="{FF2B5EF4-FFF2-40B4-BE49-F238E27FC236}">
                <a16:creationId xmlns:a16="http://schemas.microsoft.com/office/drawing/2014/main" id="{A4922354-823C-5279-8B33-9EB156A2DA88}"/>
              </a:ext>
            </a:extLst>
          </p:cNvPr>
          <p:cNvPicPr>
            <a:picLocks noChangeAspect="1"/>
          </p:cNvPicPr>
          <p:nvPr/>
        </p:nvPicPr>
        <p:blipFill>
          <a:blip r:embed="rId4"/>
          <a:stretch>
            <a:fillRect/>
          </a:stretch>
        </p:blipFill>
        <p:spPr>
          <a:xfrm>
            <a:off x="6210299" y="2792026"/>
            <a:ext cx="5378325" cy="2713423"/>
          </a:xfrm>
          <a:prstGeom prst="rect">
            <a:avLst/>
          </a:prstGeom>
        </p:spPr>
      </p:pic>
    </p:spTree>
    <p:extLst>
      <p:ext uri="{BB962C8B-B14F-4D97-AF65-F5344CB8AC3E}">
        <p14:creationId xmlns:p14="http://schemas.microsoft.com/office/powerpoint/2010/main" val="3924208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8B3980AC-A48A-3EBE-A0E0-596678E690FD}"/>
              </a:ext>
            </a:extLst>
          </p:cNvPr>
          <p:cNvSpPr>
            <a:spLocks noGrp="1"/>
          </p:cNvSpPr>
          <p:nvPr>
            <p:ph type="title"/>
          </p:nvPr>
        </p:nvSpPr>
        <p:spPr/>
        <p:txBody>
          <a:bodyPr/>
          <a:lstStyle/>
          <a:p>
            <a:r>
              <a:rPr lang="nl-BE"/>
              <a:t>2c. VAK II</a:t>
            </a:r>
          </a:p>
        </p:txBody>
      </p:sp>
      <p:sp>
        <p:nvSpPr>
          <p:cNvPr id="11" name="Tijdelijke aanduiding voor tekst 10">
            <a:extLst>
              <a:ext uri="{FF2B5EF4-FFF2-40B4-BE49-F238E27FC236}">
                <a16:creationId xmlns:a16="http://schemas.microsoft.com/office/drawing/2014/main" id="{8EEE9B4D-8EC0-B248-5617-93E4C27BC927}"/>
              </a:ext>
            </a:extLst>
          </p:cNvPr>
          <p:cNvSpPr>
            <a:spLocks noGrp="1"/>
          </p:cNvSpPr>
          <p:nvPr>
            <p:ph type="body" sz="quarter" idx="4294967295"/>
          </p:nvPr>
        </p:nvSpPr>
        <p:spPr>
          <a:xfrm>
            <a:off x="838200" y="969250"/>
            <a:ext cx="10515600" cy="504000"/>
          </a:xfrm>
        </p:spPr>
        <p:txBody>
          <a:bodyPr/>
          <a:lstStyle/>
          <a:p>
            <a:pPr marL="342900" indent="-342900">
              <a:lnSpc>
                <a:spcPct val="150000"/>
              </a:lnSpc>
              <a:buClr>
                <a:srgbClr val="148ACB"/>
              </a:buClr>
              <a:buFont typeface="Wingdings" panose="05000000000000000000" pitchFamily="2" charset="2"/>
              <a:buChar char="ü"/>
            </a:pPr>
            <a:r>
              <a:rPr lang="nl-BE" sz="2400">
                <a:solidFill>
                  <a:srgbClr val="757A82"/>
                </a:solidFill>
                <a:latin typeface="Trebuchet MS"/>
              </a:rPr>
              <a:t>Gegevens van het kind</a:t>
            </a:r>
            <a:endParaRPr lang="nl-BE" sz="2400" b="0">
              <a:solidFill>
                <a:srgbClr val="757A82"/>
              </a:solidFill>
              <a:latin typeface="Trebuchet MS"/>
            </a:endParaRP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Attest</a:t>
            </a:r>
            <a:endParaRPr lang="nl-BE" sz="1800" b="0" i="0" u="none" strike="noStrike">
              <a:effectLst/>
              <a:latin typeface="Arial" panose="020B0604020202020204" pitchFamily="34" charset="0"/>
            </a:endParaRP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Rekeningen 2.0</a:t>
            </a:r>
            <a:endParaRPr lang="nl-BE" sz="1800" b="0" i="0" u="none" strike="noStrike">
              <a:effectLst/>
              <a:latin typeface="Arial" panose="020B0604020202020204" pitchFamily="34" charset="0"/>
            </a:endParaRPr>
          </a:p>
          <a:p>
            <a:pPr lvl="2" indent="0">
              <a:lnSpc>
                <a:spcPct val="100000"/>
              </a:lnSpc>
              <a:buClr>
                <a:srgbClr val="148ACB"/>
              </a:buClr>
              <a:buNone/>
            </a:pPr>
            <a:endParaRPr lang="nl-BE" sz="2000" b="1">
              <a:solidFill>
                <a:srgbClr val="757A82"/>
              </a:solidFill>
              <a:latin typeface="Trebuchet MS"/>
            </a:endParaRPr>
          </a:p>
          <a:p>
            <a:pPr lvl="2" indent="0">
              <a:lnSpc>
                <a:spcPct val="100000"/>
              </a:lnSpc>
              <a:buClr>
                <a:srgbClr val="148ACB"/>
              </a:buClr>
              <a:buNone/>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lvl="2" indent="0">
              <a:lnSpc>
                <a:spcPct val="100000"/>
              </a:lnSpc>
              <a:buClr>
                <a:srgbClr val="148ACB"/>
              </a:buClr>
              <a:buNone/>
            </a:pPr>
            <a:endParaRPr lang="nl-BE" sz="2000" b="1">
              <a:solidFill>
                <a:srgbClr val="757A82"/>
              </a:solidFill>
              <a:latin typeface="Trebuchet MS"/>
            </a:endParaRPr>
          </a:p>
        </p:txBody>
      </p:sp>
      <p:graphicFrame>
        <p:nvGraphicFramePr>
          <p:cNvPr id="4" name="Tabel 3">
            <a:extLst>
              <a:ext uri="{FF2B5EF4-FFF2-40B4-BE49-F238E27FC236}">
                <a16:creationId xmlns:a16="http://schemas.microsoft.com/office/drawing/2014/main" id="{6DA1B7BC-E836-E251-0FE8-ECA2AAE554AF}"/>
              </a:ext>
            </a:extLst>
          </p:cNvPr>
          <p:cNvGraphicFramePr>
            <a:graphicFrameLocks noGrp="1"/>
          </p:cNvGraphicFramePr>
          <p:nvPr>
            <p:extLst>
              <p:ext uri="{D42A27DB-BD31-4B8C-83A1-F6EECF244321}">
                <p14:modId xmlns:p14="http://schemas.microsoft.com/office/powerpoint/2010/main" val="3687419198"/>
              </p:ext>
            </p:extLst>
          </p:nvPr>
        </p:nvGraphicFramePr>
        <p:xfrm>
          <a:off x="927411" y="1785614"/>
          <a:ext cx="10781370" cy="4209237"/>
        </p:xfrm>
        <a:graphic>
          <a:graphicData uri="http://schemas.openxmlformats.org/drawingml/2006/table">
            <a:tbl>
              <a:tblPr firstRow="1" bandRow="1">
                <a:tableStyleId>{073A0DAA-6AF3-43AB-8588-CEC1D06C72B9}</a:tableStyleId>
              </a:tblPr>
              <a:tblGrid>
                <a:gridCol w="5138852">
                  <a:extLst>
                    <a:ext uri="{9D8B030D-6E8A-4147-A177-3AD203B41FA5}">
                      <a16:colId xmlns:a16="http://schemas.microsoft.com/office/drawing/2014/main" val="2119536644"/>
                    </a:ext>
                  </a:extLst>
                </a:gridCol>
                <a:gridCol w="5642518">
                  <a:extLst>
                    <a:ext uri="{9D8B030D-6E8A-4147-A177-3AD203B41FA5}">
                      <a16:colId xmlns:a16="http://schemas.microsoft.com/office/drawing/2014/main" val="702347376"/>
                    </a:ext>
                  </a:extLst>
                </a:gridCol>
              </a:tblGrid>
              <a:tr h="357801">
                <a:tc>
                  <a:txBody>
                    <a:bodyPr/>
                    <a:lstStyle/>
                    <a:p>
                      <a:r>
                        <a:rPr lang="nl-BE"/>
                        <a:t>Attest</a:t>
                      </a:r>
                    </a:p>
                  </a:txBody>
                  <a:tcPr/>
                </a:tc>
                <a:tc>
                  <a:txBody>
                    <a:bodyPr/>
                    <a:lstStyle/>
                    <a:p>
                      <a:r>
                        <a:rPr lang="nl-BE"/>
                        <a:t>Rekeningen 2.0</a:t>
                      </a:r>
                    </a:p>
                  </a:txBody>
                  <a:tcPr/>
                </a:tc>
                <a:extLst>
                  <a:ext uri="{0D108BD9-81ED-4DB2-BD59-A6C34878D82A}">
                    <a16:rowId xmlns:a16="http://schemas.microsoft.com/office/drawing/2014/main" val="1937391846"/>
                  </a:ext>
                </a:extLst>
              </a:tr>
              <a:tr h="3843477">
                <a:tc>
                  <a:txBody>
                    <a:bodyPr/>
                    <a:lstStyle/>
                    <a:p>
                      <a:endParaRPr lang="nl-BE"/>
                    </a:p>
                  </a:txBody>
                  <a:tcPr/>
                </a:tc>
                <a:tc>
                  <a:txBody>
                    <a:bodyPr/>
                    <a:lstStyle/>
                    <a:p>
                      <a:r>
                        <a:rPr lang="nl-BE" sz="1600" kern="1200">
                          <a:solidFill>
                            <a:schemeClr val="tx1"/>
                          </a:solidFill>
                          <a:latin typeface="+mn-lt"/>
                          <a:ea typeface="+mn-ea"/>
                          <a:cs typeface="+mn-cs"/>
                        </a:rPr>
                        <a:t>De meeste gegevens van het kind haalt Rekeningen 2.0 uit het tabblad ‘Personalia’ in </a:t>
                      </a:r>
                      <a:r>
                        <a:rPr lang="nl-BE" sz="1600" kern="1200" err="1">
                          <a:solidFill>
                            <a:schemeClr val="tx1"/>
                          </a:solidFill>
                          <a:latin typeface="+mn-lt"/>
                          <a:ea typeface="+mn-ea"/>
                          <a:cs typeface="+mn-cs"/>
                        </a:rPr>
                        <a:t>iBasis</a:t>
                      </a:r>
                      <a:r>
                        <a:rPr lang="nl-BE" sz="1600" kern="1200">
                          <a:solidFill>
                            <a:schemeClr val="tx1"/>
                          </a:solidFill>
                          <a:latin typeface="+mn-lt"/>
                          <a:ea typeface="+mn-ea"/>
                          <a:cs typeface="+mn-cs"/>
                        </a:rPr>
                        <a:t>/</a:t>
                      </a:r>
                      <a:r>
                        <a:rPr lang="nl-BE" sz="1600" kern="1200" err="1">
                          <a:solidFill>
                            <a:schemeClr val="tx1"/>
                          </a:solidFill>
                          <a:latin typeface="+mn-lt"/>
                          <a:ea typeface="+mn-ea"/>
                          <a:cs typeface="+mn-cs"/>
                        </a:rPr>
                        <a:t>iLeerlingen</a:t>
                      </a:r>
                      <a:r>
                        <a:rPr lang="nl-BE" sz="1600" kern="1200">
                          <a:solidFill>
                            <a:schemeClr val="tx1"/>
                          </a:solidFill>
                          <a:latin typeface="+mn-lt"/>
                          <a:ea typeface="+mn-ea"/>
                          <a:cs typeface="+mn-cs"/>
                        </a:rPr>
                        <a:t>/</a:t>
                      </a:r>
                      <a:r>
                        <a:rPr lang="nl-BE" sz="1600" kern="1200" err="1">
                          <a:solidFill>
                            <a:schemeClr val="tx1"/>
                          </a:solidFill>
                          <a:latin typeface="+mn-lt"/>
                          <a:ea typeface="+mn-ea"/>
                          <a:cs typeface="+mn-cs"/>
                        </a:rPr>
                        <a:t>iInternen</a:t>
                      </a:r>
                      <a:r>
                        <a:rPr lang="nl-BE" sz="1600" kern="1200">
                          <a:solidFill>
                            <a:schemeClr val="tx1"/>
                          </a:solidFill>
                          <a:latin typeface="+mn-lt"/>
                          <a:ea typeface="+mn-ea"/>
                          <a:cs typeface="+mn-cs"/>
                        </a:rPr>
                        <a:t>:</a:t>
                      </a:r>
                    </a:p>
                    <a:p>
                      <a:endParaRPr lang="nl-BE" sz="1600" kern="1200">
                        <a:solidFill>
                          <a:schemeClr val="tx1"/>
                        </a:solidFill>
                        <a:latin typeface="+mn-lt"/>
                        <a:ea typeface="+mn-ea"/>
                        <a:cs typeface="+mn-cs"/>
                      </a:endParaRPr>
                    </a:p>
                    <a:p>
                      <a:endParaRPr lang="nl-BE" sz="1600" kern="1200">
                        <a:solidFill>
                          <a:schemeClr val="tx1"/>
                        </a:solidFill>
                        <a:latin typeface="+mn-lt"/>
                        <a:ea typeface="+mn-ea"/>
                        <a:cs typeface="+mn-cs"/>
                      </a:endParaRPr>
                    </a:p>
                    <a:p>
                      <a:endParaRPr lang="nl-BE" sz="1600" kern="1200">
                        <a:solidFill>
                          <a:schemeClr val="tx1"/>
                        </a:solidFill>
                        <a:latin typeface="+mn-lt"/>
                        <a:ea typeface="+mn-ea"/>
                        <a:cs typeface="+mn-cs"/>
                      </a:endParaRPr>
                    </a:p>
                    <a:p>
                      <a:endParaRPr lang="nl-BE" sz="1600" kern="1200">
                        <a:solidFill>
                          <a:schemeClr val="tx1"/>
                        </a:solidFill>
                        <a:latin typeface="+mn-lt"/>
                        <a:ea typeface="+mn-ea"/>
                        <a:cs typeface="+mn-cs"/>
                      </a:endParaRPr>
                    </a:p>
                    <a:p>
                      <a:endParaRPr lang="nl-BE" sz="1600" kern="1200">
                        <a:solidFill>
                          <a:schemeClr val="tx1"/>
                        </a:solidFill>
                        <a:latin typeface="+mn-lt"/>
                        <a:ea typeface="+mn-ea"/>
                        <a:cs typeface="+mn-cs"/>
                      </a:endParaRPr>
                    </a:p>
                    <a:p>
                      <a:endParaRPr lang="nl-BE" sz="1600" kern="1200">
                        <a:solidFill>
                          <a:schemeClr val="tx1"/>
                        </a:solidFill>
                        <a:latin typeface="+mn-lt"/>
                        <a:ea typeface="+mn-ea"/>
                        <a:cs typeface="+mn-cs"/>
                      </a:endParaRPr>
                    </a:p>
                    <a:p>
                      <a:endParaRPr lang="nl-BE" sz="1600" kern="1200">
                        <a:solidFill>
                          <a:schemeClr val="tx1"/>
                        </a:solidFill>
                        <a:latin typeface="+mn-lt"/>
                        <a:ea typeface="+mn-ea"/>
                        <a:cs typeface="+mn-cs"/>
                      </a:endParaRPr>
                    </a:p>
                    <a:p>
                      <a:endParaRPr lang="nl-BE" sz="1600" kern="1200">
                        <a:solidFill>
                          <a:schemeClr val="tx1"/>
                        </a:solidFill>
                        <a:latin typeface="+mn-lt"/>
                        <a:ea typeface="+mn-ea"/>
                        <a:cs typeface="+mn-cs"/>
                      </a:endParaRPr>
                    </a:p>
                    <a:p>
                      <a:endParaRPr lang="nl-BE" sz="1600" kern="1200">
                        <a:solidFill>
                          <a:schemeClr val="tx1"/>
                        </a:solidFill>
                        <a:latin typeface="+mn-lt"/>
                        <a:ea typeface="+mn-ea"/>
                        <a:cs typeface="+mn-cs"/>
                      </a:endParaRPr>
                    </a:p>
                    <a:p>
                      <a:endParaRPr lang="nl-BE" sz="1600" kern="1200">
                        <a:solidFill>
                          <a:schemeClr val="tx1"/>
                        </a:solidFill>
                        <a:latin typeface="+mn-lt"/>
                        <a:ea typeface="+mn-ea"/>
                        <a:cs typeface="+mn-cs"/>
                      </a:endParaRPr>
                    </a:p>
                    <a:p>
                      <a:r>
                        <a:rPr lang="nl-BE" sz="1600" kern="1200">
                          <a:solidFill>
                            <a:schemeClr val="tx1"/>
                          </a:solidFill>
                          <a:latin typeface="+mn-lt"/>
                          <a:ea typeface="+mn-ea"/>
                          <a:cs typeface="+mn-cs"/>
                        </a:rPr>
                        <a:t>Als adres wordt het adres weergegeven waarop er voor de betrokken partij is aangerekend.</a:t>
                      </a:r>
                    </a:p>
                  </a:txBody>
                  <a:tcPr/>
                </a:tc>
                <a:extLst>
                  <a:ext uri="{0D108BD9-81ED-4DB2-BD59-A6C34878D82A}">
                    <a16:rowId xmlns:a16="http://schemas.microsoft.com/office/drawing/2014/main" val="2038467112"/>
                  </a:ext>
                </a:extLst>
              </a:tr>
            </a:tbl>
          </a:graphicData>
        </a:graphic>
      </p:graphicFrame>
      <p:graphicFrame>
        <p:nvGraphicFramePr>
          <p:cNvPr id="5" name="Tabel 4">
            <a:extLst>
              <a:ext uri="{FF2B5EF4-FFF2-40B4-BE49-F238E27FC236}">
                <a16:creationId xmlns:a16="http://schemas.microsoft.com/office/drawing/2014/main" id="{E44C8D7A-6720-CB1A-C4AE-F6E342869BDA}"/>
              </a:ext>
            </a:extLst>
          </p:cNvPr>
          <p:cNvGraphicFramePr>
            <a:graphicFrameLocks noGrp="1"/>
          </p:cNvGraphicFramePr>
          <p:nvPr>
            <p:extLst>
              <p:ext uri="{D42A27DB-BD31-4B8C-83A1-F6EECF244321}">
                <p14:modId xmlns:p14="http://schemas.microsoft.com/office/powerpoint/2010/main" val="469650140"/>
              </p:ext>
            </p:extLst>
          </p:nvPr>
        </p:nvGraphicFramePr>
        <p:xfrm>
          <a:off x="927411" y="1785614"/>
          <a:ext cx="10781370" cy="4209237"/>
        </p:xfrm>
        <a:graphic>
          <a:graphicData uri="http://schemas.openxmlformats.org/drawingml/2006/table">
            <a:tbl>
              <a:tblPr firstRow="1" bandRow="1">
                <a:tableStyleId>{073A0DAA-6AF3-43AB-8588-CEC1D06C72B9}</a:tableStyleId>
              </a:tblPr>
              <a:tblGrid>
                <a:gridCol w="5138852">
                  <a:extLst>
                    <a:ext uri="{9D8B030D-6E8A-4147-A177-3AD203B41FA5}">
                      <a16:colId xmlns:a16="http://schemas.microsoft.com/office/drawing/2014/main" val="2119536644"/>
                    </a:ext>
                  </a:extLst>
                </a:gridCol>
                <a:gridCol w="5642518">
                  <a:extLst>
                    <a:ext uri="{9D8B030D-6E8A-4147-A177-3AD203B41FA5}">
                      <a16:colId xmlns:a16="http://schemas.microsoft.com/office/drawing/2014/main" val="702347376"/>
                    </a:ext>
                  </a:extLst>
                </a:gridCol>
              </a:tblGrid>
              <a:tr h="357801">
                <a:tc>
                  <a:txBody>
                    <a:bodyPr/>
                    <a:lstStyle/>
                    <a:p>
                      <a:r>
                        <a:rPr lang="nl-BE"/>
                        <a:t>Attest</a:t>
                      </a:r>
                    </a:p>
                  </a:txBody>
                  <a:tcPr/>
                </a:tc>
                <a:tc>
                  <a:txBody>
                    <a:bodyPr/>
                    <a:lstStyle/>
                    <a:p>
                      <a:r>
                        <a:rPr lang="nl-BE"/>
                        <a:t>Rekeningen 2.0</a:t>
                      </a:r>
                    </a:p>
                  </a:txBody>
                  <a:tcPr/>
                </a:tc>
                <a:extLst>
                  <a:ext uri="{0D108BD9-81ED-4DB2-BD59-A6C34878D82A}">
                    <a16:rowId xmlns:a16="http://schemas.microsoft.com/office/drawing/2014/main" val="1937391846"/>
                  </a:ext>
                </a:extLst>
              </a:tr>
              <a:tr h="3843477">
                <a:tc>
                  <a:txBody>
                    <a:bodyPr/>
                    <a:lstStyle/>
                    <a:p>
                      <a:endParaRPr lang="nl-BE"/>
                    </a:p>
                  </a:txBody>
                  <a:tcPr/>
                </a:tc>
                <a:tc>
                  <a:txBody>
                    <a:bodyPr/>
                    <a:lstStyle/>
                    <a:p>
                      <a:r>
                        <a:rPr lang="nl-BE" sz="1600" kern="1200">
                          <a:solidFill>
                            <a:schemeClr val="tx1"/>
                          </a:solidFill>
                          <a:latin typeface="+mn-lt"/>
                          <a:ea typeface="+mn-ea"/>
                          <a:cs typeface="+mn-cs"/>
                        </a:rPr>
                        <a:t>De meeste gegevens van het kind haalt Rekeningen 2.0 uit het tabblad ‘Personalia’ in </a:t>
                      </a:r>
                      <a:r>
                        <a:rPr lang="nl-BE" sz="1600" kern="1200" err="1">
                          <a:solidFill>
                            <a:schemeClr val="tx1"/>
                          </a:solidFill>
                          <a:latin typeface="+mn-lt"/>
                          <a:ea typeface="+mn-ea"/>
                          <a:cs typeface="+mn-cs"/>
                        </a:rPr>
                        <a:t>iBasis</a:t>
                      </a:r>
                      <a:r>
                        <a:rPr lang="nl-BE" sz="1600" kern="1200">
                          <a:solidFill>
                            <a:schemeClr val="tx1"/>
                          </a:solidFill>
                          <a:latin typeface="+mn-lt"/>
                          <a:ea typeface="+mn-ea"/>
                          <a:cs typeface="+mn-cs"/>
                        </a:rPr>
                        <a:t>/</a:t>
                      </a:r>
                      <a:r>
                        <a:rPr lang="nl-BE" sz="1600" kern="1200" err="1">
                          <a:solidFill>
                            <a:schemeClr val="tx1"/>
                          </a:solidFill>
                          <a:latin typeface="+mn-lt"/>
                          <a:ea typeface="+mn-ea"/>
                          <a:cs typeface="+mn-cs"/>
                        </a:rPr>
                        <a:t>iLeerlingen</a:t>
                      </a:r>
                      <a:r>
                        <a:rPr lang="nl-BE" sz="1600" kern="1200">
                          <a:solidFill>
                            <a:schemeClr val="tx1"/>
                          </a:solidFill>
                          <a:latin typeface="+mn-lt"/>
                          <a:ea typeface="+mn-ea"/>
                          <a:cs typeface="+mn-cs"/>
                        </a:rPr>
                        <a:t>/</a:t>
                      </a:r>
                      <a:r>
                        <a:rPr lang="nl-BE" sz="1600" kern="1200" err="1">
                          <a:solidFill>
                            <a:schemeClr val="tx1"/>
                          </a:solidFill>
                          <a:latin typeface="+mn-lt"/>
                          <a:ea typeface="+mn-ea"/>
                          <a:cs typeface="+mn-cs"/>
                        </a:rPr>
                        <a:t>iInternen</a:t>
                      </a:r>
                      <a:r>
                        <a:rPr lang="nl-BE" sz="1600" kern="1200">
                          <a:solidFill>
                            <a:schemeClr val="tx1"/>
                          </a:solidFill>
                          <a:latin typeface="+mn-lt"/>
                          <a:ea typeface="+mn-ea"/>
                          <a:cs typeface="+mn-cs"/>
                        </a:rPr>
                        <a:t>:</a:t>
                      </a:r>
                    </a:p>
                    <a:p>
                      <a:endParaRPr lang="nl-BE" sz="1600" kern="1200">
                        <a:solidFill>
                          <a:schemeClr val="tx1"/>
                        </a:solidFill>
                        <a:latin typeface="+mn-lt"/>
                        <a:ea typeface="+mn-ea"/>
                        <a:cs typeface="+mn-cs"/>
                      </a:endParaRPr>
                    </a:p>
                    <a:p>
                      <a:endParaRPr lang="nl-BE" sz="1600" kern="1200">
                        <a:solidFill>
                          <a:schemeClr val="tx1"/>
                        </a:solidFill>
                        <a:latin typeface="+mn-lt"/>
                        <a:ea typeface="+mn-ea"/>
                        <a:cs typeface="+mn-cs"/>
                      </a:endParaRPr>
                    </a:p>
                    <a:p>
                      <a:endParaRPr lang="nl-BE" sz="1600" kern="1200">
                        <a:solidFill>
                          <a:schemeClr val="tx1"/>
                        </a:solidFill>
                        <a:latin typeface="+mn-lt"/>
                        <a:ea typeface="+mn-ea"/>
                        <a:cs typeface="+mn-cs"/>
                      </a:endParaRPr>
                    </a:p>
                    <a:p>
                      <a:endParaRPr lang="nl-BE" sz="1600" kern="1200">
                        <a:solidFill>
                          <a:schemeClr val="tx1"/>
                        </a:solidFill>
                        <a:latin typeface="+mn-lt"/>
                        <a:ea typeface="+mn-ea"/>
                        <a:cs typeface="+mn-cs"/>
                      </a:endParaRPr>
                    </a:p>
                    <a:p>
                      <a:endParaRPr lang="nl-BE" sz="1600" kern="1200">
                        <a:solidFill>
                          <a:schemeClr val="tx1"/>
                        </a:solidFill>
                        <a:latin typeface="+mn-lt"/>
                        <a:ea typeface="+mn-ea"/>
                        <a:cs typeface="+mn-cs"/>
                      </a:endParaRPr>
                    </a:p>
                    <a:p>
                      <a:endParaRPr lang="nl-BE" sz="1600" kern="1200">
                        <a:solidFill>
                          <a:schemeClr val="tx1"/>
                        </a:solidFill>
                        <a:latin typeface="+mn-lt"/>
                        <a:ea typeface="+mn-ea"/>
                        <a:cs typeface="+mn-cs"/>
                      </a:endParaRPr>
                    </a:p>
                    <a:p>
                      <a:endParaRPr lang="nl-BE" sz="1600" kern="1200">
                        <a:solidFill>
                          <a:schemeClr val="tx1"/>
                        </a:solidFill>
                        <a:latin typeface="+mn-lt"/>
                        <a:ea typeface="+mn-ea"/>
                        <a:cs typeface="+mn-cs"/>
                      </a:endParaRPr>
                    </a:p>
                    <a:p>
                      <a:endParaRPr lang="nl-BE" sz="1600" kern="1200">
                        <a:solidFill>
                          <a:schemeClr val="tx1"/>
                        </a:solidFill>
                        <a:latin typeface="+mn-lt"/>
                        <a:ea typeface="+mn-ea"/>
                        <a:cs typeface="+mn-cs"/>
                      </a:endParaRPr>
                    </a:p>
                    <a:p>
                      <a:endParaRPr lang="nl-BE" sz="1600" kern="1200">
                        <a:solidFill>
                          <a:schemeClr val="tx1"/>
                        </a:solidFill>
                        <a:latin typeface="+mn-lt"/>
                        <a:ea typeface="+mn-ea"/>
                        <a:cs typeface="+mn-cs"/>
                      </a:endParaRPr>
                    </a:p>
                    <a:p>
                      <a:endParaRPr lang="nl-BE" sz="1600" kern="1200">
                        <a:solidFill>
                          <a:schemeClr val="tx1"/>
                        </a:solidFill>
                        <a:latin typeface="+mn-lt"/>
                        <a:ea typeface="+mn-ea"/>
                        <a:cs typeface="+mn-cs"/>
                      </a:endParaRPr>
                    </a:p>
                    <a:p>
                      <a:r>
                        <a:rPr lang="nl-BE" sz="1600" kern="1200">
                          <a:solidFill>
                            <a:schemeClr val="tx1"/>
                          </a:solidFill>
                          <a:latin typeface="+mn-lt"/>
                          <a:ea typeface="+mn-ea"/>
                          <a:cs typeface="+mn-cs"/>
                        </a:rPr>
                        <a:t>Als adres wordt het adres weergegeven waarop er voor de betrokken partij is aangerekend.</a:t>
                      </a:r>
                    </a:p>
                  </a:txBody>
                  <a:tcPr/>
                </a:tc>
                <a:extLst>
                  <a:ext uri="{0D108BD9-81ED-4DB2-BD59-A6C34878D82A}">
                    <a16:rowId xmlns:a16="http://schemas.microsoft.com/office/drawing/2014/main" val="2038467112"/>
                  </a:ext>
                </a:extLst>
              </a:tr>
            </a:tbl>
          </a:graphicData>
        </a:graphic>
      </p:graphicFrame>
      <p:grpSp>
        <p:nvGrpSpPr>
          <p:cNvPr id="6" name="Groep 5">
            <a:extLst>
              <a:ext uri="{FF2B5EF4-FFF2-40B4-BE49-F238E27FC236}">
                <a16:creationId xmlns:a16="http://schemas.microsoft.com/office/drawing/2014/main" id="{9DBE5D0B-5225-14AB-B5BE-C3B359D81792}"/>
              </a:ext>
            </a:extLst>
          </p:cNvPr>
          <p:cNvGrpSpPr/>
          <p:nvPr/>
        </p:nvGrpSpPr>
        <p:grpSpPr>
          <a:xfrm>
            <a:off x="1241732" y="2855905"/>
            <a:ext cx="10379618" cy="2168669"/>
            <a:chOff x="1241732" y="2855905"/>
            <a:chExt cx="10379618" cy="2168669"/>
          </a:xfrm>
        </p:grpSpPr>
        <p:pic>
          <p:nvPicPr>
            <p:cNvPr id="7" name="Afbeelding 6">
              <a:extLst>
                <a:ext uri="{FF2B5EF4-FFF2-40B4-BE49-F238E27FC236}">
                  <a16:creationId xmlns:a16="http://schemas.microsoft.com/office/drawing/2014/main" id="{B681C5E7-1046-A36D-4F85-6955251CC1D5}"/>
                </a:ext>
              </a:extLst>
            </p:cNvPr>
            <p:cNvPicPr>
              <a:picLocks noChangeAspect="1"/>
            </p:cNvPicPr>
            <p:nvPr/>
          </p:nvPicPr>
          <p:blipFill>
            <a:blip r:embed="rId3"/>
            <a:stretch>
              <a:fillRect/>
            </a:stretch>
          </p:blipFill>
          <p:spPr>
            <a:xfrm>
              <a:off x="1241732" y="3198767"/>
              <a:ext cx="4522302" cy="1392283"/>
            </a:xfrm>
            <a:prstGeom prst="rect">
              <a:avLst/>
            </a:prstGeom>
          </p:spPr>
        </p:pic>
        <p:pic>
          <p:nvPicPr>
            <p:cNvPr id="8" name="Afbeelding 7">
              <a:extLst>
                <a:ext uri="{FF2B5EF4-FFF2-40B4-BE49-F238E27FC236}">
                  <a16:creationId xmlns:a16="http://schemas.microsoft.com/office/drawing/2014/main" id="{E69EB0AD-98DD-5FA6-3A0C-87DE3ED1DEC4}"/>
                </a:ext>
              </a:extLst>
            </p:cNvPr>
            <p:cNvPicPr>
              <a:picLocks noChangeAspect="1"/>
            </p:cNvPicPr>
            <p:nvPr/>
          </p:nvPicPr>
          <p:blipFill>
            <a:blip r:embed="rId4"/>
            <a:stretch>
              <a:fillRect/>
            </a:stretch>
          </p:blipFill>
          <p:spPr>
            <a:xfrm>
              <a:off x="6143625" y="2855905"/>
              <a:ext cx="5477725" cy="2168669"/>
            </a:xfrm>
            <a:prstGeom prst="rect">
              <a:avLst/>
            </a:prstGeom>
          </p:spPr>
        </p:pic>
      </p:grpSp>
    </p:spTree>
    <p:extLst>
      <p:ext uri="{BB962C8B-B14F-4D97-AF65-F5344CB8AC3E}">
        <p14:creationId xmlns:p14="http://schemas.microsoft.com/office/powerpoint/2010/main" val="1676234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8B3980AC-A48A-3EBE-A0E0-596678E690FD}"/>
              </a:ext>
            </a:extLst>
          </p:cNvPr>
          <p:cNvSpPr>
            <a:spLocks noGrp="1"/>
          </p:cNvSpPr>
          <p:nvPr>
            <p:ph type="title"/>
          </p:nvPr>
        </p:nvSpPr>
        <p:spPr/>
        <p:txBody>
          <a:bodyPr/>
          <a:lstStyle/>
          <a:p>
            <a:r>
              <a:rPr lang="nl-BE"/>
              <a:t>2c. VAK II</a:t>
            </a:r>
          </a:p>
        </p:txBody>
      </p:sp>
      <p:sp>
        <p:nvSpPr>
          <p:cNvPr id="11" name="Tijdelijke aanduiding voor tekst 10">
            <a:extLst>
              <a:ext uri="{FF2B5EF4-FFF2-40B4-BE49-F238E27FC236}">
                <a16:creationId xmlns:a16="http://schemas.microsoft.com/office/drawing/2014/main" id="{8EEE9B4D-8EC0-B248-5617-93E4C27BC927}"/>
              </a:ext>
            </a:extLst>
          </p:cNvPr>
          <p:cNvSpPr>
            <a:spLocks noGrp="1"/>
          </p:cNvSpPr>
          <p:nvPr>
            <p:ph type="body" sz="quarter" idx="4294967295"/>
          </p:nvPr>
        </p:nvSpPr>
        <p:spPr>
          <a:xfrm>
            <a:off x="838200" y="969250"/>
            <a:ext cx="10515600" cy="504000"/>
          </a:xfrm>
        </p:spPr>
        <p:txBody>
          <a:bodyPr/>
          <a:lstStyle/>
          <a:p>
            <a:pPr marL="342900" indent="-342900">
              <a:lnSpc>
                <a:spcPct val="150000"/>
              </a:lnSpc>
              <a:buClr>
                <a:srgbClr val="148ACB"/>
              </a:buClr>
              <a:buFont typeface="Wingdings" panose="05000000000000000000" pitchFamily="2" charset="2"/>
              <a:buChar char="ü"/>
            </a:pPr>
            <a:r>
              <a:rPr lang="nl-BE" sz="2400">
                <a:solidFill>
                  <a:srgbClr val="757A82"/>
                </a:solidFill>
                <a:latin typeface="Trebuchet MS"/>
              </a:rPr>
              <a:t>Periode waarin het kind is opgevangen</a:t>
            </a:r>
            <a:endParaRPr lang="nl-BE" sz="2400" b="0">
              <a:solidFill>
                <a:srgbClr val="757A82"/>
              </a:solidFill>
              <a:latin typeface="Trebuchet MS"/>
            </a:endParaRP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Attest</a:t>
            </a:r>
            <a:endParaRPr lang="nl-BE" sz="1800" b="0" i="0" u="none" strike="noStrike">
              <a:effectLst/>
              <a:latin typeface="Arial" panose="020B0604020202020204" pitchFamily="34" charset="0"/>
            </a:endParaRP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Rekeningen 2.0</a:t>
            </a:r>
            <a:endParaRPr lang="nl-BE" sz="1800" b="0" i="0" u="none" strike="noStrike">
              <a:effectLst/>
              <a:latin typeface="Arial" panose="020B0604020202020204" pitchFamily="34" charset="0"/>
            </a:endParaRPr>
          </a:p>
          <a:p>
            <a:pPr lvl="2" indent="0">
              <a:lnSpc>
                <a:spcPct val="100000"/>
              </a:lnSpc>
              <a:buClr>
                <a:srgbClr val="148ACB"/>
              </a:buClr>
              <a:buNone/>
            </a:pPr>
            <a:endParaRPr lang="nl-BE" sz="2000" b="1">
              <a:solidFill>
                <a:srgbClr val="757A82"/>
              </a:solidFill>
              <a:latin typeface="Trebuchet MS"/>
            </a:endParaRPr>
          </a:p>
          <a:p>
            <a:pPr lvl="2" indent="0">
              <a:lnSpc>
                <a:spcPct val="100000"/>
              </a:lnSpc>
              <a:buClr>
                <a:srgbClr val="148ACB"/>
              </a:buClr>
              <a:buNone/>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lvl="2" indent="0">
              <a:lnSpc>
                <a:spcPct val="100000"/>
              </a:lnSpc>
              <a:buClr>
                <a:srgbClr val="148ACB"/>
              </a:buClr>
              <a:buNone/>
            </a:pPr>
            <a:endParaRPr lang="nl-BE" sz="2000" b="1">
              <a:solidFill>
                <a:srgbClr val="757A82"/>
              </a:solidFill>
              <a:latin typeface="Trebuchet MS"/>
            </a:endParaRPr>
          </a:p>
        </p:txBody>
      </p:sp>
      <p:graphicFrame>
        <p:nvGraphicFramePr>
          <p:cNvPr id="3" name="Tabel 2">
            <a:extLst>
              <a:ext uri="{FF2B5EF4-FFF2-40B4-BE49-F238E27FC236}">
                <a16:creationId xmlns:a16="http://schemas.microsoft.com/office/drawing/2014/main" id="{160EC185-0E22-3E4D-5890-61D1CAD63FEC}"/>
              </a:ext>
            </a:extLst>
          </p:cNvPr>
          <p:cNvGraphicFramePr>
            <a:graphicFrameLocks noGrp="1"/>
          </p:cNvGraphicFramePr>
          <p:nvPr>
            <p:extLst>
              <p:ext uri="{D42A27DB-BD31-4B8C-83A1-F6EECF244321}">
                <p14:modId xmlns:p14="http://schemas.microsoft.com/office/powerpoint/2010/main" val="935559932"/>
              </p:ext>
            </p:extLst>
          </p:nvPr>
        </p:nvGraphicFramePr>
        <p:xfrm>
          <a:off x="927411" y="1785614"/>
          <a:ext cx="10781370" cy="4209237"/>
        </p:xfrm>
        <a:graphic>
          <a:graphicData uri="http://schemas.openxmlformats.org/drawingml/2006/table">
            <a:tbl>
              <a:tblPr firstRow="1" bandRow="1">
                <a:tableStyleId>{073A0DAA-6AF3-43AB-8588-CEC1D06C72B9}</a:tableStyleId>
              </a:tblPr>
              <a:tblGrid>
                <a:gridCol w="5138852">
                  <a:extLst>
                    <a:ext uri="{9D8B030D-6E8A-4147-A177-3AD203B41FA5}">
                      <a16:colId xmlns:a16="http://schemas.microsoft.com/office/drawing/2014/main" val="2119536644"/>
                    </a:ext>
                  </a:extLst>
                </a:gridCol>
                <a:gridCol w="5642518">
                  <a:extLst>
                    <a:ext uri="{9D8B030D-6E8A-4147-A177-3AD203B41FA5}">
                      <a16:colId xmlns:a16="http://schemas.microsoft.com/office/drawing/2014/main" val="702347376"/>
                    </a:ext>
                  </a:extLst>
                </a:gridCol>
              </a:tblGrid>
              <a:tr h="357801">
                <a:tc>
                  <a:txBody>
                    <a:bodyPr/>
                    <a:lstStyle/>
                    <a:p>
                      <a:r>
                        <a:rPr lang="nl-BE"/>
                        <a:t>Attest</a:t>
                      </a:r>
                    </a:p>
                  </a:txBody>
                  <a:tcPr/>
                </a:tc>
                <a:tc>
                  <a:txBody>
                    <a:bodyPr/>
                    <a:lstStyle/>
                    <a:p>
                      <a:r>
                        <a:rPr lang="nl-BE"/>
                        <a:t>Rekeningen 2.0</a:t>
                      </a:r>
                    </a:p>
                  </a:txBody>
                  <a:tcPr/>
                </a:tc>
                <a:extLst>
                  <a:ext uri="{0D108BD9-81ED-4DB2-BD59-A6C34878D82A}">
                    <a16:rowId xmlns:a16="http://schemas.microsoft.com/office/drawing/2014/main" val="1937391846"/>
                  </a:ext>
                </a:extLst>
              </a:tr>
              <a:tr h="3843477">
                <a:tc>
                  <a:txBody>
                    <a:bodyPr/>
                    <a:lstStyle/>
                    <a:p>
                      <a:endParaRPr lang="nl-BE"/>
                    </a:p>
                  </a:txBody>
                  <a:tcPr/>
                </a:tc>
                <a:tc>
                  <a:txBody>
                    <a:bodyPr/>
                    <a:lstStyle/>
                    <a:p>
                      <a:r>
                        <a:rPr lang="nl-BE" sz="1600">
                          <a:solidFill>
                            <a:schemeClr val="tx1"/>
                          </a:solidFill>
                        </a:rPr>
                        <a:t>Rekeningen 2.0 vermeldt de periode die je bij het opmaken van het attest hebt opgegeven:</a:t>
                      </a:r>
                    </a:p>
                    <a:p>
                      <a:endParaRPr lang="nl-BE" sz="1600">
                        <a:solidFill>
                          <a:schemeClr val="accent6"/>
                        </a:solidFill>
                      </a:endParaRPr>
                    </a:p>
                    <a:p>
                      <a:endParaRPr lang="nl-BE" sz="1600">
                        <a:solidFill>
                          <a:schemeClr val="accent6"/>
                        </a:solidFill>
                      </a:endParaRPr>
                    </a:p>
                    <a:p>
                      <a:endParaRPr lang="nl-BE" sz="1600">
                        <a:solidFill>
                          <a:schemeClr val="accent6"/>
                        </a:solidFill>
                      </a:endParaRPr>
                    </a:p>
                    <a:p>
                      <a:endParaRPr lang="nl-BE" sz="1600">
                        <a:solidFill>
                          <a:schemeClr val="accent6"/>
                        </a:solidFill>
                      </a:endParaRPr>
                    </a:p>
                  </a:txBody>
                  <a:tcPr/>
                </a:tc>
                <a:extLst>
                  <a:ext uri="{0D108BD9-81ED-4DB2-BD59-A6C34878D82A}">
                    <a16:rowId xmlns:a16="http://schemas.microsoft.com/office/drawing/2014/main" val="2038467112"/>
                  </a:ext>
                </a:extLst>
              </a:tr>
            </a:tbl>
          </a:graphicData>
        </a:graphic>
      </p:graphicFrame>
      <p:grpSp>
        <p:nvGrpSpPr>
          <p:cNvPr id="7" name="Groep 6">
            <a:extLst>
              <a:ext uri="{FF2B5EF4-FFF2-40B4-BE49-F238E27FC236}">
                <a16:creationId xmlns:a16="http://schemas.microsoft.com/office/drawing/2014/main" id="{0B988003-A23A-6116-AFFD-D7D47663DB59}"/>
              </a:ext>
            </a:extLst>
          </p:cNvPr>
          <p:cNvGrpSpPr/>
          <p:nvPr/>
        </p:nvGrpSpPr>
        <p:grpSpPr>
          <a:xfrm>
            <a:off x="1051243" y="2847974"/>
            <a:ext cx="10536585" cy="2663315"/>
            <a:chOff x="1051243" y="2847974"/>
            <a:chExt cx="10536585" cy="2663315"/>
          </a:xfrm>
        </p:grpSpPr>
        <p:pic>
          <p:nvPicPr>
            <p:cNvPr id="8" name="Afbeelding 7">
              <a:extLst>
                <a:ext uri="{FF2B5EF4-FFF2-40B4-BE49-F238E27FC236}">
                  <a16:creationId xmlns:a16="http://schemas.microsoft.com/office/drawing/2014/main" id="{074ACA1D-C807-DAE4-250E-E2C1EF4AAC1B}"/>
                </a:ext>
              </a:extLst>
            </p:cNvPr>
            <p:cNvPicPr>
              <a:picLocks noChangeAspect="1"/>
            </p:cNvPicPr>
            <p:nvPr/>
          </p:nvPicPr>
          <p:blipFill>
            <a:blip r:embed="rId3"/>
            <a:stretch>
              <a:fillRect/>
            </a:stretch>
          </p:blipFill>
          <p:spPr>
            <a:xfrm>
              <a:off x="1051243" y="3337551"/>
              <a:ext cx="4890931" cy="1101100"/>
            </a:xfrm>
            <a:prstGeom prst="rect">
              <a:avLst/>
            </a:prstGeom>
          </p:spPr>
        </p:pic>
        <p:pic>
          <p:nvPicPr>
            <p:cNvPr id="10" name="Afbeelding 9">
              <a:extLst>
                <a:ext uri="{FF2B5EF4-FFF2-40B4-BE49-F238E27FC236}">
                  <a16:creationId xmlns:a16="http://schemas.microsoft.com/office/drawing/2014/main" id="{976A5A36-1F9A-1891-3FE5-9352D03EE834}"/>
                </a:ext>
              </a:extLst>
            </p:cNvPr>
            <p:cNvPicPr>
              <a:picLocks noChangeAspect="1"/>
            </p:cNvPicPr>
            <p:nvPr/>
          </p:nvPicPr>
          <p:blipFill>
            <a:blip r:embed="rId4"/>
            <a:stretch>
              <a:fillRect/>
            </a:stretch>
          </p:blipFill>
          <p:spPr>
            <a:xfrm>
              <a:off x="6183153" y="2847974"/>
              <a:ext cx="5404675" cy="2663315"/>
            </a:xfrm>
            <a:prstGeom prst="rect">
              <a:avLst/>
            </a:prstGeom>
          </p:spPr>
        </p:pic>
      </p:grpSp>
    </p:spTree>
    <p:extLst>
      <p:ext uri="{BB962C8B-B14F-4D97-AF65-F5344CB8AC3E}">
        <p14:creationId xmlns:p14="http://schemas.microsoft.com/office/powerpoint/2010/main" val="2673637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51FDD8-64AD-4C35-A12D-0CE497F53E16}"/>
              </a:ext>
            </a:extLst>
          </p:cNvPr>
          <p:cNvSpPr>
            <a:spLocks noGrp="1"/>
          </p:cNvSpPr>
          <p:nvPr>
            <p:ph type="title"/>
          </p:nvPr>
        </p:nvSpPr>
        <p:spPr>
          <a:xfrm>
            <a:off x="838200" y="758455"/>
            <a:ext cx="10515600" cy="648000"/>
          </a:xfrm>
        </p:spPr>
        <p:txBody>
          <a:bodyPr/>
          <a:lstStyle/>
          <a:p>
            <a:r>
              <a:rPr lang="en-US"/>
              <a:t>Intro</a:t>
            </a:r>
          </a:p>
        </p:txBody>
      </p:sp>
      <p:sp>
        <p:nvSpPr>
          <p:cNvPr id="8" name="Text Placeholder 7">
            <a:extLst>
              <a:ext uri="{FF2B5EF4-FFF2-40B4-BE49-F238E27FC236}">
                <a16:creationId xmlns:a16="http://schemas.microsoft.com/office/drawing/2014/main" id="{5573AA3C-483B-4AF1-8111-C0D5A8D6412B}"/>
              </a:ext>
            </a:extLst>
          </p:cNvPr>
          <p:cNvSpPr>
            <a:spLocks noGrp="1"/>
          </p:cNvSpPr>
          <p:nvPr>
            <p:ph type="body" sz="quarter" idx="12"/>
          </p:nvPr>
        </p:nvSpPr>
        <p:spPr>
          <a:xfrm>
            <a:off x="838200" y="1581007"/>
            <a:ext cx="6333847" cy="3798861"/>
          </a:xfrm>
        </p:spPr>
        <p:txBody>
          <a:bodyPr vert="horz" lIns="91440" tIns="45720" rIns="91440" bIns="45720" rtlCol="0" anchor="t">
            <a:noAutofit/>
          </a:bodyPr>
          <a:lstStyle/>
          <a:p>
            <a:pPr marL="264795" indent="-264795">
              <a:buClr>
                <a:schemeClr val="accent4"/>
              </a:buClr>
            </a:pPr>
            <a:r>
              <a:rPr lang="nl-BE" b="1"/>
              <a:t>Wie?</a:t>
            </a:r>
            <a:br>
              <a:rPr lang="nl-BE" b="1"/>
            </a:br>
            <a:r>
              <a:rPr lang="nl-BE" sz="2000"/>
              <a:t>Spreker: Sophie Devolder</a:t>
            </a:r>
            <a:br>
              <a:rPr lang="nl-BE" sz="2000"/>
            </a:br>
            <a:r>
              <a:rPr lang="nl-BE" sz="2000"/>
              <a:t>Q&amp;A: Gaël Cauwelier</a:t>
            </a:r>
            <a:br>
              <a:rPr lang="nl-BE" sz="1400"/>
            </a:br>
            <a:endParaRPr lang="nl-BE" sz="1400"/>
          </a:p>
        </p:txBody>
      </p:sp>
      <p:pic>
        <p:nvPicPr>
          <p:cNvPr id="3" name="Afbeelding 3" descr="Afbeelding met persoon, computer, computer, vrouw&#10;&#10;Automatisch gegenereerde beschrijving">
            <a:extLst>
              <a:ext uri="{FF2B5EF4-FFF2-40B4-BE49-F238E27FC236}">
                <a16:creationId xmlns:a16="http://schemas.microsoft.com/office/drawing/2014/main" id="{0EDD079E-711E-6C20-87B7-1A3E6153C00C}"/>
              </a:ext>
            </a:extLst>
          </p:cNvPr>
          <p:cNvPicPr>
            <a:picLocks noChangeAspect="1"/>
          </p:cNvPicPr>
          <p:nvPr/>
        </p:nvPicPr>
        <p:blipFill>
          <a:blip r:embed="rId3"/>
          <a:stretch>
            <a:fillRect/>
          </a:stretch>
        </p:blipFill>
        <p:spPr>
          <a:xfrm>
            <a:off x="1952984" y="3081556"/>
            <a:ext cx="1986386" cy="2292671"/>
          </a:xfrm>
          <a:prstGeom prst="rect">
            <a:avLst/>
          </a:prstGeom>
          <a:ln w="50800">
            <a:solidFill>
              <a:schemeClr val="accent2"/>
            </a:solidFill>
          </a:ln>
        </p:spPr>
      </p:pic>
      <p:pic>
        <p:nvPicPr>
          <p:cNvPr id="4" name="Afbeelding 4" descr="Afbeelding met persoon, computer, zitten, person&#10;&#10;Automatisch gegenereerde beschrijving">
            <a:extLst>
              <a:ext uri="{FF2B5EF4-FFF2-40B4-BE49-F238E27FC236}">
                <a16:creationId xmlns:a16="http://schemas.microsoft.com/office/drawing/2014/main" id="{C2947A4E-C51C-3FC5-3D83-805B77F7AF63}"/>
              </a:ext>
            </a:extLst>
          </p:cNvPr>
          <p:cNvPicPr>
            <a:picLocks noChangeAspect="1"/>
          </p:cNvPicPr>
          <p:nvPr/>
        </p:nvPicPr>
        <p:blipFill rotWithShape="1">
          <a:blip r:embed="rId4"/>
          <a:srcRect l="19851" t="-93" r="10422" b="-481"/>
          <a:stretch/>
        </p:blipFill>
        <p:spPr>
          <a:xfrm>
            <a:off x="4815670" y="3081556"/>
            <a:ext cx="2356377" cy="2291670"/>
          </a:xfrm>
          <a:prstGeom prst="rect">
            <a:avLst/>
          </a:prstGeom>
          <a:ln w="50800">
            <a:solidFill>
              <a:schemeClr val="accent3"/>
            </a:solidFill>
          </a:ln>
        </p:spPr>
      </p:pic>
    </p:spTree>
    <p:extLst>
      <p:ext uri="{BB962C8B-B14F-4D97-AF65-F5344CB8AC3E}">
        <p14:creationId xmlns:p14="http://schemas.microsoft.com/office/powerpoint/2010/main" val="3945532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8B3980AC-A48A-3EBE-A0E0-596678E690FD}"/>
              </a:ext>
            </a:extLst>
          </p:cNvPr>
          <p:cNvSpPr>
            <a:spLocks noGrp="1"/>
          </p:cNvSpPr>
          <p:nvPr>
            <p:ph type="title"/>
          </p:nvPr>
        </p:nvSpPr>
        <p:spPr/>
        <p:txBody>
          <a:bodyPr/>
          <a:lstStyle/>
          <a:p>
            <a:r>
              <a:rPr lang="nl-BE"/>
              <a:t>2c. VAK II</a:t>
            </a:r>
          </a:p>
        </p:txBody>
      </p:sp>
      <p:sp>
        <p:nvSpPr>
          <p:cNvPr id="11" name="Tijdelijke aanduiding voor tekst 10">
            <a:extLst>
              <a:ext uri="{FF2B5EF4-FFF2-40B4-BE49-F238E27FC236}">
                <a16:creationId xmlns:a16="http://schemas.microsoft.com/office/drawing/2014/main" id="{8EEE9B4D-8EC0-B248-5617-93E4C27BC927}"/>
              </a:ext>
            </a:extLst>
          </p:cNvPr>
          <p:cNvSpPr>
            <a:spLocks noGrp="1"/>
          </p:cNvSpPr>
          <p:nvPr>
            <p:ph type="body" sz="quarter" idx="4294967295"/>
          </p:nvPr>
        </p:nvSpPr>
        <p:spPr>
          <a:xfrm>
            <a:off x="838200" y="969250"/>
            <a:ext cx="10515600" cy="504000"/>
          </a:xfrm>
        </p:spPr>
        <p:txBody>
          <a:bodyPr/>
          <a:lstStyle/>
          <a:p>
            <a:pPr marL="342900" indent="-342900">
              <a:lnSpc>
                <a:spcPct val="150000"/>
              </a:lnSpc>
              <a:buClr>
                <a:srgbClr val="148ACB"/>
              </a:buClr>
              <a:buFont typeface="Wingdings" panose="05000000000000000000" pitchFamily="2" charset="2"/>
              <a:buChar char="ü"/>
            </a:pPr>
            <a:r>
              <a:rPr lang="nl-BE" sz="2400">
                <a:solidFill>
                  <a:srgbClr val="757A82"/>
                </a:solidFill>
                <a:latin typeface="Trebuchet MS"/>
              </a:rPr>
              <a:t>Periode waarin het kind is opgevangen</a:t>
            </a:r>
            <a:endParaRPr lang="nl-BE" sz="2400" b="0">
              <a:solidFill>
                <a:srgbClr val="757A82"/>
              </a:solidFill>
              <a:latin typeface="Trebuchet MS"/>
            </a:endParaRP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Attest</a:t>
            </a:r>
            <a:endParaRPr lang="nl-BE" sz="1800" b="0" i="0" u="none" strike="noStrike">
              <a:effectLst/>
              <a:latin typeface="Arial" panose="020B0604020202020204" pitchFamily="34" charset="0"/>
            </a:endParaRP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Rekeningen 2.0</a:t>
            </a:r>
            <a:endParaRPr lang="nl-BE" sz="1800" b="0" i="0" u="none" strike="noStrike">
              <a:effectLst/>
              <a:latin typeface="Arial" panose="020B0604020202020204" pitchFamily="34" charset="0"/>
            </a:endParaRPr>
          </a:p>
          <a:p>
            <a:pPr lvl="2" indent="0">
              <a:lnSpc>
                <a:spcPct val="100000"/>
              </a:lnSpc>
              <a:buClr>
                <a:srgbClr val="148ACB"/>
              </a:buClr>
              <a:buNone/>
            </a:pPr>
            <a:endParaRPr lang="nl-BE" sz="2000" b="1">
              <a:solidFill>
                <a:srgbClr val="757A82"/>
              </a:solidFill>
              <a:latin typeface="Trebuchet MS"/>
            </a:endParaRPr>
          </a:p>
          <a:p>
            <a:pPr lvl="2" indent="0">
              <a:lnSpc>
                <a:spcPct val="100000"/>
              </a:lnSpc>
              <a:buClr>
                <a:srgbClr val="148ACB"/>
              </a:buClr>
              <a:buNone/>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lvl="2" indent="0">
              <a:lnSpc>
                <a:spcPct val="100000"/>
              </a:lnSpc>
              <a:buClr>
                <a:srgbClr val="148ACB"/>
              </a:buClr>
              <a:buNone/>
            </a:pPr>
            <a:endParaRPr lang="nl-BE" sz="2000" b="1">
              <a:solidFill>
                <a:srgbClr val="757A82"/>
              </a:solidFill>
              <a:latin typeface="Trebuchet MS"/>
            </a:endParaRPr>
          </a:p>
        </p:txBody>
      </p:sp>
      <p:graphicFrame>
        <p:nvGraphicFramePr>
          <p:cNvPr id="3" name="Tabel 2">
            <a:extLst>
              <a:ext uri="{FF2B5EF4-FFF2-40B4-BE49-F238E27FC236}">
                <a16:creationId xmlns:a16="http://schemas.microsoft.com/office/drawing/2014/main" id="{1FB305E6-54C8-62D0-CDBA-1F7CA565291D}"/>
              </a:ext>
            </a:extLst>
          </p:cNvPr>
          <p:cNvGraphicFramePr>
            <a:graphicFrameLocks noGrp="1"/>
          </p:cNvGraphicFramePr>
          <p:nvPr>
            <p:extLst>
              <p:ext uri="{D42A27DB-BD31-4B8C-83A1-F6EECF244321}">
                <p14:modId xmlns:p14="http://schemas.microsoft.com/office/powerpoint/2010/main" val="848187148"/>
              </p:ext>
            </p:extLst>
          </p:nvPr>
        </p:nvGraphicFramePr>
        <p:xfrm>
          <a:off x="927411" y="1785614"/>
          <a:ext cx="10781370" cy="4209237"/>
        </p:xfrm>
        <a:graphic>
          <a:graphicData uri="http://schemas.openxmlformats.org/drawingml/2006/table">
            <a:tbl>
              <a:tblPr firstRow="1" bandRow="1">
                <a:tableStyleId>{073A0DAA-6AF3-43AB-8588-CEC1D06C72B9}</a:tableStyleId>
              </a:tblPr>
              <a:tblGrid>
                <a:gridCol w="5138852">
                  <a:extLst>
                    <a:ext uri="{9D8B030D-6E8A-4147-A177-3AD203B41FA5}">
                      <a16:colId xmlns:a16="http://schemas.microsoft.com/office/drawing/2014/main" val="2119536644"/>
                    </a:ext>
                  </a:extLst>
                </a:gridCol>
                <a:gridCol w="5642518">
                  <a:extLst>
                    <a:ext uri="{9D8B030D-6E8A-4147-A177-3AD203B41FA5}">
                      <a16:colId xmlns:a16="http://schemas.microsoft.com/office/drawing/2014/main" val="702347376"/>
                    </a:ext>
                  </a:extLst>
                </a:gridCol>
              </a:tblGrid>
              <a:tr h="357801">
                <a:tc>
                  <a:txBody>
                    <a:bodyPr/>
                    <a:lstStyle/>
                    <a:p>
                      <a:r>
                        <a:rPr lang="nl-BE"/>
                        <a:t>Attest</a:t>
                      </a:r>
                    </a:p>
                  </a:txBody>
                  <a:tcPr/>
                </a:tc>
                <a:tc>
                  <a:txBody>
                    <a:bodyPr/>
                    <a:lstStyle/>
                    <a:p>
                      <a:r>
                        <a:rPr lang="nl-BE"/>
                        <a:t>Rekeningen 2.0</a:t>
                      </a:r>
                    </a:p>
                  </a:txBody>
                  <a:tcPr/>
                </a:tc>
                <a:extLst>
                  <a:ext uri="{0D108BD9-81ED-4DB2-BD59-A6C34878D82A}">
                    <a16:rowId xmlns:a16="http://schemas.microsoft.com/office/drawing/2014/main" val="1937391846"/>
                  </a:ext>
                </a:extLst>
              </a:tr>
              <a:tr h="3843477">
                <a:tc>
                  <a:txBody>
                    <a:bodyPr/>
                    <a:lstStyle/>
                    <a:p>
                      <a:endParaRPr lang="nl-B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600">
                          <a:solidFill>
                            <a:schemeClr val="tx1"/>
                          </a:solidFill>
                        </a:rPr>
                        <a:t>Voor Informat is de </a:t>
                      </a:r>
                      <a:r>
                        <a:rPr lang="nl-BE" sz="1600" u="sng">
                          <a:solidFill>
                            <a:schemeClr val="tx1"/>
                          </a:solidFill>
                        </a:rPr>
                        <a:t>eenheidsprijs</a:t>
                      </a:r>
                      <a:r>
                        <a:rPr lang="nl-BE" sz="1600">
                          <a:solidFill>
                            <a:schemeClr val="tx1"/>
                          </a:solidFill>
                        </a:rPr>
                        <a:t> die je bij het aanrekenen hanteert het </a:t>
                      </a:r>
                      <a:r>
                        <a:rPr lang="nl-BE" sz="1600" u="sng">
                          <a:solidFill>
                            <a:schemeClr val="tx1"/>
                          </a:solidFill>
                        </a:rPr>
                        <a:t>dagtarief</a:t>
                      </a:r>
                      <a:r>
                        <a:rPr lang="nl-BE" sz="160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600">
                        <a:solidFill>
                          <a:schemeClr val="tx1"/>
                        </a:solidFill>
                      </a:endParaRPr>
                    </a:p>
                    <a:p>
                      <a:pPr marL="0" indent="0">
                        <a:buFont typeface="Arial" panose="020B0604020202020204" pitchFamily="34" charset="0"/>
                        <a:buNone/>
                      </a:pPr>
                      <a:r>
                        <a:rPr lang="nl-BE" sz="1600">
                          <a:solidFill>
                            <a:schemeClr val="tx1"/>
                          </a:solidFill>
                        </a:rPr>
                        <a:t>De FOD wil een apart attest voor opvangkosten waarbij het dagtarief lager is dan het maximale dagtarief.</a:t>
                      </a:r>
                      <a:br>
                        <a:rPr lang="nl-BE" sz="1600">
                          <a:solidFill>
                            <a:schemeClr val="tx1"/>
                          </a:solidFill>
                        </a:rPr>
                      </a:br>
                      <a:r>
                        <a:rPr lang="nl-BE" sz="1600">
                          <a:solidFill>
                            <a:schemeClr val="tx1"/>
                          </a:solidFill>
                        </a:rPr>
                        <a:t>Voor alles wat je hebt aangerekend aan een </a:t>
                      </a:r>
                      <a:r>
                        <a:rPr lang="nl-BE" sz="1600" u="sng">
                          <a:solidFill>
                            <a:schemeClr val="tx1"/>
                          </a:solidFill>
                        </a:rPr>
                        <a:t>eenheidsprijs LAGER dan het maximale dagtarief</a:t>
                      </a:r>
                      <a:r>
                        <a:rPr lang="nl-BE" sz="1600">
                          <a:solidFill>
                            <a:schemeClr val="tx1"/>
                          </a:solidFill>
                        </a:rPr>
                        <a:t> zal Rekeningen 2.0 een attest opmaken met volgende kenmerken:</a:t>
                      </a:r>
                    </a:p>
                    <a:p>
                      <a:pPr marL="285750" indent="-285750">
                        <a:buFont typeface="Arial" panose="020B0604020202020204" pitchFamily="34" charset="0"/>
                        <a:buChar char="•"/>
                      </a:pPr>
                      <a:r>
                        <a:rPr lang="nl-BE" sz="1600">
                          <a:solidFill>
                            <a:schemeClr val="tx1"/>
                          </a:solidFill>
                        </a:rPr>
                        <a:t>Eén enkele periode, dus géén opsplitsing per artikel.</a:t>
                      </a:r>
                    </a:p>
                    <a:p>
                      <a:pPr marL="285750" indent="-285750">
                        <a:buFont typeface="Arial" panose="020B0604020202020204" pitchFamily="34" charset="0"/>
                        <a:buChar char="•"/>
                      </a:pPr>
                      <a:r>
                        <a:rPr lang="nl-BE" sz="1600">
                          <a:solidFill>
                            <a:schemeClr val="tx1"/>
                          </a:solidFill>
                        </a:rPr>
                        <a:t>Aantal dagen = het aantal effectieve dagen dat de door jou opgegeven periode telt</a:t>
                      </a:r>
                    </a:p>
                    <a:p>
                      <a:pPr marL="285750" indent="-285750">
                        <a:buFont typeface="Arial" panose="020B0604020202020204" pitchFamily="34" charset="0"/>
                        <a:buChar char="•"/>
                      </a:pPr>
                      <a:r>
                        <a:rPr lang="nl-BE" sz="1600">
                          <a:solidFill>
                            <a:schemeClr val="tx1"/>
                          </a:solidFill>
                        </a:rPr>
                        <a:t>Geen dagtarief.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600">
                          <a:solidFill>
                            <a:schemeClr val="tx1"/>
                          </a:solidFill>
                        </a:rPr>
                        <a:t>Eén totaalbedrag.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sz="16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sz="1600">
                          <a:solidFill>
                            <a:schemeClr val="tx1"/>
                          </a:solidFill>
                        </a:rPr>
                        <a:t>De ouder mag het volledige bedrag inbrengen.</a:t>
                      </a:r>
                    </a:p>
                  </a:txBody>
                  <a:tcPr/>
                </a:tc>
                <a:extLst>
                  <a:ext uri="{0D108BD9-81ED-4DB2-BD59-A6C34878D82A}">
                    <a16:rowId xmlns:a16="http://schemas.microsoft.com/office/drawing/2014/main" val="2038467112"/>
                  </a:ext>
                </a:extLst>
              </a:tr>
            </a:tbl>
          </a:graphicData>
        </a:graphic>
      </p:graphicFrame>
      <p:pic>
        <p:nvPicPr>
          <p:cNvPr id="7" name="Afbeelding 6">
            <a:extLst>
              <a:ext uri="{FF2B5EF4-FFF2-40B4-BE49-F238E27FC236}">
                <a16:creationId xmlns:a16="http://schemas.microsoft.com/office/drawing/2014/main" id="{5351F1CA-B387-2A0B-7303-96BD56D82D93}"/>
              </a:ext>
            </a:extLst>
          </p:cNvPr>
          <p:cNvPicPr>
            <a:picLocks noChangeAspect="1"/>
          </p:cNvPicPr>
          <p:nvPr/>
        </p:nvPicPr>
        <p:blipFill>
          <a:blip r:embed="rId3"/>
          <a:stretch>
            <a:fillRect/>
          </a:stretch>
        </p:blipFill>
        <p:spPr>
          <a:xfrm>
            <a:off x="1028700" y="3332267"/>
            <a:ext cx="4895850" cy="1120367"/>
          </a:xfrm>
          <a:prstGeom prst="rect">
            <a:avLst/>
          </a:prstGeom>
        </p:spPr>
      </p:pic>
    </p:spTree>
    <p:extLst>
      <p:ext uri="{BB962C8B-B14F-4D97-AF65-F5344CB8AC3E}">
        <p14:creationId xmlns:p14="http://schemas.microsoft.com/office/powerpoint/2010/main" val="3280818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8B3980AC-A48A-3EBE-A0E0-596678E690FD}"/>
              </a:ext>
            </a:extLst>
          </p:cNvPr>
          <p:cNvSpPr>
            <a:spLocks noGrp="1"/>
          </p:cNvSpPr>
          <p:nvPr>
            <p:ph type="title"/>
          </p:nvPr>
        </p:nvSpPr>
        <p:spPr/>
        <p:txBody>
          <a:bodyPr/>
          <a:lstStyle/>
          <a:p>
            <a:r>
              <a:rPr lang="nl-BE"/>
              <a:t>2c. VAK II</a:t>
            </a:r>
          </a:p>
        </p:txBody>
      </p:sp>
      <p:sp>
        <p:nvSpPr>
          <p:cNvPr id="11" name="Tijdelijke aanduiding voor tekst 10">
            <a:extLst>
              <a:ext uri="{FF2B5EF4-FFF2-40B4-BE49-F238E27FC236}">
                <a16:creationId xmlns:a16="http://schemas.microsoft.com/office/drawing/2014/main" id="{8EEE9B4D-8EC0-B248-5617-93E4C27BC927}"/>
              </a:ext>
            </a:extLst>
          </p:cNvPr>
          <p:cNvSpPr>
            <a:spLocks noGrp="1"/>
          </p:cNvSpPr>
          <p:nvPr>
            <p:ph type="body" sz="quarter" idx="4294967295"/>
          </p:nvPr>
        </p:nvSpPr>
        <p:spPr>
          <a:xfrm>
            <a:off x="838200" y="969250"/>
            <a:ext cx="10515600" cy="504000"/>
          </a:xfrm>
        </p:spPr>
        <p:txBody>
          <a:bodyPr/>
          <a:lstStyle/>
          <a:p>
            <a:pPr marL="342900" indent="-342900">
              <a:lnSpc>
                <a:spcPct val="150000"/>
              </a:lnSpc>
              <a:buClr>
                <a:srgbClr val="148ACB"/>
              </a:buClr>
              <a:buFont typeface="Wingdings" panose="05000000000000000000" pitchFamily="2" charset="2"/>
              <a:buChar char="ü"/>
            </a:pPr>
            <a:r>
              <a:rPr lang="nl-BE" sz="2400">
                <a:solidFill>
                  <a:srgbClr val="757A82"/>
                </a:solidFill>
                <a:latin typeface="Trebuchet MS"/>
              </a:rPr>
              <a:t>Periode waarin het kind is opgevangen</a:t>
            </a:r>
            <a:endParaRPr lang="nl-BE" sz="2400" b="0">
              <a:solidFill>
                <a:srgbClr val="757A82"/>
              </a:solidFill>
              <a:latin typeface="Trebuchet MS"/>
            </a:endParaRP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Attest</a:t>
            </a:r>
            <a:endParaRPr lang="nl-BE" sz="1800" b="0" i="0" u="none" strike="noStrike">
              <a:effectLst/>
              <a:latin typeface="Arial" panose="020B0604020202020204" pitchFamily="34" charset="0"/>
            </a:endParaRP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Rekeningen 2.0</a:t>
            </a:r>
            <a:endParaRPr lang="nl-BE" sz="1800" b="0" i="0" u="none" strike="noStrike">
              <a:effectLst/>
              <a:latin typeface="Arial" panose="020B0604020202020204" pitchFamily="34" charset="0"/>
            </a:endParaRPr>
          </a:p>
          <a:p>
            <a:pPr lvl="2" indent="0">
              <a:lnSpc>
                <a:spcPct val="100000"/>
              </a:lnSpc>
              <a:buClr>
                <a:srgbClr val="148ACB"/>
              </a:buClr>
              <a:buNone/>
            </a:pPr>
            <a:endParaRPr lang="nl-BE" sz="2000" b="1">
              <a:solidFill>
                <a:srgbClr val="757A82"/>
              </a:solidFill>
              <a:latin typeface="Trebuchet MS"/>
            </a:endParaRPr>
          </a:p>
          <a:p>
            <a:pPr lvl="2" indent="0">
              <a:lnSpc>
                <a:spcPct val="100000"/>
              </a:lnSpc>
              <a:buClr>
                <a:srgbClr val="148ACB"/>
              </a:buClr>
              <a:buNone/>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lvl="2" indent="0">
              <a:lnSpc>
                <a:spcPct val="100000"/>
              </a:lnSpc>
              <a:buClr>
                <a:srgbClr val="148ACB"/>
              </a:buClr>
              <a:buNone/>
            </a:pPr>
            <a:endParaRPr lang="nl-BE" sz="2000" b="1">
              <a:solidFill>
                <a:srgbClr val="757A82"/>
              </a:solidFill>
              <a:latin typeface="Trebuchet MS"/>
            </a:endParaRPr>
          </a:p>
        </p:txBody>
      </p:sp>
      <p:graphicFrame>
        <p:nvGraphicFramePr>
          <p:cNvPr id="10" name="Tabel 9">
            <a:extLst>
              <a:ext uri="{FF2B5EF4-FFF2-40B4-BE49-F238E27FC236}">
                <a16:creationId xmlns:a16="http://schemas.microsoft.com/office/drawing/2014/main" id="{FCEE5B05-FB98-A080-F24D-4285FAFDA54B}"/>
              </a:ext>
            </a:extLst>
          </p:cNvPr>
          <p:cNvGraphicFramePr>
            <a:graphicFrameLocks noGrp="1"/>
          </p:cNvGraphicFramePr>
          <p:nvPr>
            <p:extLst>
              <p:ext uri="{D42A27DB-BD31-4B8C-83A1-F6EECF244321}">
                <p14:modId xmlns:p14="http://schemas.microsoft.com/office/powerpoint/2010/main" val="1568346150"/>
              </p:ext>
            </p:extLst>
          </p:nvPr>
        </p:nvGraphicFramePr>
        <p:xfrm>
          <a:off x="927411" y="1785614"/>
          <a:ext cx="10781370" cy="4209237"/>
        </p:xfrm>
        <a:graphic>
          <a:graphicData uri="http://schemas.openxmlformats.org/drawingml/2006/table">
            <a:tbl>
              <a:tblPr firstRow="1" bandRow="1">
                <a:tableStyleId>{073A0DAA-6AF3-43AB-8588-CEC1D06C72B9}</a:tableStyleId>
              </a:tblPr>
              <a:tblGrid>
                <a:gridCol w="5138852">
                  <a:extLst>
                    <a:ext uri="{9D8B030D-6E8A-4147-A177-3AD203B41FA5}">
                      <a16:colId xmlns:a16="http://schemas.microsoft.com/office/drawing/2014/main" val="2119536644"/>
                    </a:ext>
                  </a:extLst>
                </a:gridCol>
                <a:gridCol w="5642518">
                  <a:extLst>
                    <a:ext uri="{9D8B030D-6E8A-4147-A177-3AD203B41FA5}">
                      <a16:colId xmlns:a16="http://schemas.microsoft.com/office/drawing/2014/main" val="702347376"/>
                    </a:ext>
                  </a:extLst>
                </a:gridCol>
              </a:tblGrid>
              <a:tr h="357801">
                <a:tc>
                  <a:txBody>
                    <a:bodyPr/>
                    <a:lstStyle/>
                    <a:p>
                      <a:r>
                        <a:rPr lang="nl-BE"/>
                        <a:t>Attest</a:t>
                      </a:r>
                    </a:p>
                  </a:txBody>
                  <a:tcPr/>
                </a:tc>
                <a:tc>
                  <a:txBody>
                    <a:bodyPr/>
                    <a:lstStyle/>
                    <a:p>
                      <a:r>
                        <a:rPr lang="nl-BE"/>
                        <a:t>Rekeningen 2.0</a:t>
                      </a:r>
                    </a:p>
                  </a:txBody>
                  <a:tcPr/>
                </a:tc>
                <a:extLst>
                  <a:ext uri="{0D108BD9-81ED-4DB2-BD59-A6C34878D82A}">
                    <a16:rowId xmlns:a16="http://schemas.microsoft.com/office/drawing/2014/main" val="1937391846"/>
                  </a:ext>
                </a:extLst>
              </a:tr>
              <a:tr h="3843477">
                <a:tc>
                  <a:txBody>
                    <a:bodyPr/>
                    <a:lstStyle/>
                    <a:p>
                      <a:endParaRPr lang="nl-B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600">
                          <a:solidFill>
                            <a:schemeClr val="tx1"/>
                          </a:solidFill>
                        </a:rPr>
                        <a:t>Voor alles wat u heeft aangerekend aan een </a:t>
                      </a:r>
                      <a:r>
                        <a:rPr lang="nl-BE" sz="1600" u="sng">
                          <a:solidFill>
                            <a:schemeClr val="tx1"/>
                          </a:solidFill>
                        </a:rPr>
                        <a:t>eenheidsprijs HOGER dan het maximale dagtarief</a:t>
                      </a:r>
                      <a:r>
                        <a:rPr lang="nl-BE" sz="1600">
                          <a:solidFill>
                            <a:schemeClr val="tx1"/>
                          </a:solidFill>
                        </a:rPr>
                        <a:t> zal Rekeningen 2.0 een attest opmaken met volgende kenmerken:</a:t>
                      </a:r>
                    </a:p>
                    <a:p>
                      <a:pPr marL="285750" indent="-285750">
                        <a:buFont typeface="Arial" panose="020B0604020202020204" pitchFamily="34" charset="0"/>
                        <a:buChar char="•"/>
                      </a:pPr>
                      <a:r>
                        <a:rPr lang="nl-BE" sz="1600">
                          <a:solidFill>
                            <a:schemeClr val="tx1"/>
                          </a:solidFill>
                        </a:rPr>
                        <a:t>Eén periode per artikel.</a:t>
                      </a:r>
                    </a:p>
                    <a:p>
                      <a:pPr marL="285750" indent="-285750">
                        <a:buFont typeface="Arial" panose="020B0604020202020204" pitchFamily="34" charset="0"/>
                        <a:buChar char="•"/>
                      </a:pPr>
                      <a:r>
                        <a:rPr lang="nl-BE" sz="1600">
                          <a:solidFill>
                            <a:schemeClr val="tx1"/>
                          </a:solidFill>
                        </a:rPr>
                        <a:t>Aantal dagen = aantal dat is aangerekend.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600">
                          <a:solidFill>
                            <a:schemeClr val="tx1"/>
                          </a:solidFill>
                        </a:rPr>
                        <a:t>Dagtarief = eenheidsprijs die bij het aanrekenen werd gehanteerd.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sz="16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sz="1600">
                          <a:solidFill>
                            <a:schemeClr val="tx1"/>
                          </a:solidFill>
                        </a:rPr>
                        <a:t>De ouder mag in dit geval niét het totale bedrag, maar wel het maximale dagtarief per dag inbrengen. In dit voorbeeld is dit voor inkomstenjaar 2024 4 x €16,40.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6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sz="1600">
                          <a:solidFill>
                            <a:schemeClr val="tx1"/>
                          </a:solidFill>
                        </a:rPr>
                        <a:t>Heeft u leerlingen voor wie u zowel boven als onder het maximale dagtarief heeft aangerekend, dan zal Rekeningen 2.0 automatisch twee attesten genereren.</a:t>
                      </a:r>
                    </a:p>
                  </a:txBody>
                  <a:tcPr/>
                </a:tc>
                <a:extLst>
                  <a:ext uri="{0D108BD9-81ED-4DB2-BD59-A6C34878D82A}">
                    <a16:rowId xmlns:a16="http://schemas.microsoft.com/office/drawing/2014/main" val="2038467112"/>
                  </a:ext>
                </a:extLst>
              </a:tr>
            </a:tbl>
          </a:graphicData>
        </a:graphic>
      </p:graphicFrame>
      <p:graphicFrame>
        <p:nvGraphicFramePr>
          <p:cNvPr id="12" name="Tabel 11">
            <a:extLst>
              <a:ext uri="{FF2B5EF4-FFF2-40B4-BE49-F238E27FC236}">
                <a16:creationId xmlns:a16="http://schemas.microsoft.com/office/drawing/2014/main" id="{BED7F3FB-7E74-57F6-57B6-F0D208318831}"/>
              </a:ext>
            </a:extLst>
          </p:cNvPr>
          <p:cNvGraphicFramePr>
            <a:graphicFrameLocks noGrp="1"/>
          </p:cNvGraphicFramePr>
          <p:nvPr>
            <p:extLst>
              <p:ext uri="{D42A27DB-BD31-4B8C-83A1-F6EECF244321}">
                <p14:modId xmlns:p14="http://schemas.microsoft.com/office/powerpoint/2010/main" val="1408253365"/>
              </p:ext>
            </p:extLst>
          </p:nvPr>
        </p:nvGraphicFramePr>
        <p:xfrm>
          <a:off x="927411" y="1785614"/>
          <a:ext cx="10781370" cy="4209237"/>
        </p:xfrm>
        <a:graphic>
          <a:graphicData uri="http://schemas.openxmlformats.org/drawingml/2006/table">
            <a:tbl>
              <a:tblPr firstRow="1" bandRow="1">
                <a:tableStyleId>{073A0DAA-6AF3-43AB-8588-CEC1D06C72B9}</a:tableStyleId>
              </a:tblPr>
              <a:tblGrid>
                <a:gridCol w="5138852">
                  <a:extLst>
                    <a:ext uri="{9D8B030D-6E8A-4147-A177-3AD203B41FA5}">
                      <a16:colId xmlns:a16="http://schemas.microsoft.com/office/drawing/2014/main" val="2119536644"/>
                    </a:ext>
                  </a:extLst>
                </a:gridCol>
                <a:gridCol w="5642518">
                  <a:extLst>
                    <a:ext uri="{9D8B030D-6E8A-4147-A177-3AD203B41FA5}">
                      <a16:colId xmlns:a16="http://schemas.microsoft.com/office/drawing/2014/main" val="702347376"/>
                    </a:ext>
                  </a:extLst>
                </a:gridCol>
              </a:tblGrid>
              <a:tr h="357801">
                <a:tc>
                  <a:txBody>
                    <a:bodyPr/>
                    <a:lstStyle/>
                    <a:p>
                      <a:r>
                        <a:rPr lang="nl-BE"/>
                        <a:t>Attest</a:t>
                      </a:r>
                    </a:p>
                  </a:txBody>
                  <a:tcPr/>
                </a:tc>
                <a:tc>
                  <a:txBody>
                    <a:bodyPr/>
                    <a:lstStyle/>
                    <a:p>
                      <a:r>
                        <a:rPr lang="nl-BE"/>
                        <a:t>Rekeningen 2.0</a:t>
                      </a:r>
                    </a:p>
                  </a:txBody>
                  <a:tcPr/>
                </a:tc>
                <a:extLst>
                  <a:ext uri="{0D108BD9-81ED-4DB2-BD59-A6C34878D82A}">
                    <a16:rowId xmlns:a16="http://schemas.microsoft.com/office/drawing/2014/main" val="1937391846"/>
                  </a:ext>
                </a:extLst>
              </a:tr>
              <a:tr h="3843477">
                <a:tc>
                  <a:txBody>
                    <a:bodyPr/>
                    <a:lstStyle/>
                    <a:p>
                      <a:endParaRPr lang="nl-B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600">
                          <a:solidFill>
                            <a:schemeClr val="tx1"/>
                          </a:solidFill>
                        </a:rPr>
                        <a:t>Voor alles wat je hebt aangerekend aan een </a:t>
                      </a:r>
                      <a:r>
                        <a:rPr lang="nl-BE" sz="1600" u="sng">
                          <a:solidFill>
                            <a:schemeClr val="tx1"/>
                          </a:solidFill>
                        </a:rPr>
                        <a:t>eenheidsprijs HOGER dan het maximale dagtarief</a:t>
                      </a:r>
                      <a:r>
                        <a:rPr lang="nl-BE" sz="1600">
                          <a:solidFill>
                            <a:schemeClr val="tx1"/>
                          </a:solidFill>
                        </a:rPr>
                        <a:t> zal Rekeningen 2.0 een attest opmaken met volgende kenmerken:</a:t>
                      </a:r>
                    </a:p>
                    <a:p>
                      <a:pPr marL="285750" indent="-285750">
                        <a:buFont typeface="Arial" panose="020B0604020202020204" pitchFamily="34" charset="0"/>
                        <a:buChar char="•"/>
                      </a:pPr>
                      <a:r>
                        <a:rPr lang="nl-BE" sz="1600">
                          <a:solidFill>
                            <a:schemeClr val="tx1"/>
                          </a:solidFill>
                        </a:rPr>
                        <a:t>Eén periode per artikel.</a:t>
                      </a:r>
                    </a:p>
                    <a:p>
                      <a:pPr marL="285750" indent="-285750">
                        <a:buFont typeface="Arial" panose="020B0604020202020204" pitchFamily="34" charset="0"/>
                        <a:buChar char="•"/>
                      </a:pPr>
                      <a:r>
                        <a:rPr lang="nl-BE" sz="1600">
                          <a:solidFill>
                            <a:schemeClr val="tx1"/>
                          </a:solidFill>
                        </a:rPr>
                        <a:t>Aantal dagen = aantal dat is aangerekend.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600">
                          <a:solidFill>
                            <a:schemeClr val="tx1"/>
                          </a:solidFill>
                        </a:rPr>
                        <a:t>Dagtarief = eenheidsprijs die bij het aanrekenen werd gehanteerd.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sz="16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sz="1600">
                          <a:solidFill>
                            <a:schemeClr val="tx1"/>
                          </a:solidFill>
                        </a:rPr>
                        <a:t>De ouder mag in dit geval niét het totale bedrag, maar wel het maximale dagtarief per dag inbrengen. In dit voorbeeld is dit voor inkomstenjaar 2024 4 x €16,40.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60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sz="1600">
                          <a:solidFill>
                            <a:schemeClr val="tx1"/>
                          </a:solidFill>
                        </a:rPr>
                        <a:t>Heb je leerlingen voor wie je zowel boven als onder het maximale dagtarief hebt aangerekend, dan zal Rekeningen 2.0 automatisch twee attesten genereren.</a:t>
                      </a:r>
                    </a:p>
                  </a:txBody>
                  <a:tcPr/>
                </a:tc>
                <a:extLst>
                  <a:ext uri="{0D108BD9-81ED-4DB2-BD59-A6C34878D82A}">
                    <a16:rowId xmlns:a16="http://schemas.microsoft.com/office/drawing/2014/main" val="2038467112"/>
                  </a:ext>
                </a:extLst>
              </a:tr>
            </a:tbl>
          </a:graphicData>
        </a:graphic>
      </p:graphicFrame>
      <p:pic>
        <p:nvPicPr>
          <p:cNvPr id="13" name="Afbeelding 12">
            <a:extLst>
              <a:ext uri="{FF2B5EF4-FFF2-40B4-BE49-F238E27FC236}">
                <a16:creationId xmlns:a16="http://schemas.microsoft.com/office/drawing/2014/main" id="{9B5D2577-2436-287A-3394-AB611B0B0D16}"/>
              </a:ext>
            </a:extLst>
          </p:cNvPr>
          <p:cNvPicPr>
            <a:picLocks noChangeAspect="1"/>
          </p:cNvPicPr>
          <p:nvPr/>
        </p:nvPicPr>
        <p:blipFill>
          <a:blip r:embed="rId3"/>
          <a:stretch>
            <a:fillRect/>
          </a:stretch>
        </p:blipFill>
        <p:spPr>
          <a:xfrm>
            <a:off x="1095375" y="3089829"/>
            <a:ext cx="4811893" cy="1444072"/>
          </a:xfrm>
          <a:prstGeom prst="rect">
            <a:avLst/>
          </a:prstGeom>
        </p:spPr>
      </p:pic>
    </p:spTree>
    <p:extLst>
      <p:ext uri="{BB962C8B-B14F-4D97-AF65-F5344CB8AC3E}">
        <p14:creationId xmlns:p14="http://schemas.microsoft.com/office/powerpoint/2010/main" val="3690950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8B3980AC-A48A-3EBE-A0E0-596678E690FD}"/>
              </a:ext>
            </a:extLst>
          </p:cNvPr>
          <p:cNvSpPr>
            <a:spLocks noGrp="1"/>
          </p:cNvSpPr>
          <p:nvPr>
            <p:ph type="title"/>
          </p:nvPr>
        </p:nvSpPr>
        <p:spPr/>
        <p:txBody>
          <a:bodyPr/>
          <a:lstStyle/>
          <a:p>
            <a:r>
              <a:rPr lang="nl-BE"/>
              <a:t>2d. Ondertekening</a:t>
            </a:r>
          </a:p>
        </p:txBody>
      </p:sp>
      <p:sp>
        <p:nvSpPr>
          <p:cNvPr id="11" name="Tijdelijke aanduiding voor tekst 10">
            <a:extLst>
              <a:ext uri="{FF2B5EF4-FFF2-40B4-BE49-F238E27FC236}">
                <a16:creationId xmlns:a16="http://schemas.microsoft.com/office/drawing/2014/main" id="{8EEE9B4D-8EC0-B248-5617-93E4C27BC927}"/>
              </a:ext>
            </a:extLst>
          </p:cNvPr>
          <p:cNvSpPr>
            <a:spLocks noGrp="1"/>
          </p:cNvSpPr>
          <p:nvPr>
            <p:ph type="body" sz="quarter" idx="4294967295"/>
          </p:nvPr>
        </p:nvSpPr>
        <p:spPr>
          <a:xfrm>
            <a:off x="838200" y="969250"/>
            <a:ext cx="10515600" cy="504000"/>
          </a:xfrm>
        </p:spPr>
        <p:txBody>
          <a:bodyPr/>
          <a:lstStyle/>
          <a:p>
            <a:pPr marL="342900" indent="-342900">
              <a:lnSpc>
                <a:spcPct val="150000"/>
              </a:lnSpc>
              <a:buClr>
                <a:srgbClr val="148ACB"/>
              </a:buClr>
              <a:buFont typeface="Wingdings" panose="05000000000000000000" pitchFamily="2" charset="2"/>
              <a:buChar char="ü"/>
            </a:pPr>
            <a:r>
              <a:rPr lang="nl-BE" sz="2400">
                <a:solidFill>
                  <a:srgbClr val="757A82"/>
                </a:solidFill>
                <a:latin typeface="Trebuchet MS"/>
              </a:rPr>
              <a:t>Plaats, datum &amp; ondertekenaar</a:t>
            </a:r>
            <a:endParaRPr lang="nl-BE" sz="2400" b="0">
              <a:solidFill>
                <a:srgbClr val="757A82"/>
              </a:solidFill>
              <a:latin typeface="Trebuchet MS"/>
            </a:endParaRP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Attest</a:t>
            </a:r>
            <a:endParaRPr lang="nl-BE" sz="1800" b="0" i="0" u="none" strike="noStrike">
              <a:effectLst/>
              <a:latin typeface="Arial" panose="020B0604020202020204" pitchFamily="34" charset="0"/>
            </a:endParaRPr>
          </a:p>
          <a:p>
            <a:pPr marL="0" algn="l" rtl="0" eaLnBrk="1" fontAlgn="t" latinLnBrk="0" hangingPunct="1">
              <a:spcBef>
                <a:spcPts val="0"/>
              </a:spcBef>
              <a:spcAft>
                <a:spcPts val="0"/>
              </a:spcAft>
            </a:pPr>
            <a:r>
              <a:rPr lang="nl-BE" sz="1800" b="1" i="0" u="none" strike="noStrike" kern="1200">
                <a:solidFill>
                  <a:srgbClr val="FFFFFF"/>
                </a:solidFill>
                <a:effectLst/>
                <a:latin typeface="Trebuchet MS" panose="020B0603020202020204" pitchFamily="34" charset="0"/>
              </a:rPr>
              <a:t>Rekeningen 2.0</a:t>
            </a:r>
            <a:endParaRPr lang="nl-BE" sz="1800" b="0" i="0" u="none" strike="noStrike">
              <a:effectLst/>
              <a:latin typeface="Arial" panose="020B0604020202020204" pitchFamily="34" charset="0"/>
            </a:endParaRPr>
          </a:p>
          <a:p>
            <a:pPr lvl="2" indent="0">
              <a:lnSpc>
                <a:spcPct val="100000"/>
              </a:lnSpc>
              <a:buClr>
                <a:srgbClr val="148ACB"/>
              </a:buClr>
              <a:buNone/>
            </a:pPr>
            <a:endParaRPr lang="nl-BE" sz="2000" b="1">
              <a:solidFill>
                <a:srgbClr val="757A82"/>
              </a:solidFill>
              <a:latin typeface="Trebuchet MS"/>
            </a:endParaRPr>
          </a:p>
          <a:p>
            <a:pPr lvl="2" indent="0">
              <a:lnSpc>
                <a:spcPct val="100000"/>
              </a:lnSpc>
              <a:buClr>
                <a:srgbClr val="148ACB"/>
              </a:buClr>
              <a:buNone/>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marL="700088" lvl="2" indent="-342900">
              <a:lnSpc>
                <a:spcPct val="100000"/>
              </a:lnSpc>
              <a:buClr>
                <a:srgbClr val="148ACB"/>
              </a:buClr>
              <a:buFont typeface="Arial" panose="020B0604020202020204" pitchFamily="34" charset="0"/>
              <a:buChar char="•"/>
            </a:pPr>
            <a:endParaRPr lang="nl-BE" sz="2000" b="1">
              <a:solidFill>
                <a:srgbClr val="757A82"/>
              </a:solidFill>
              <a:latin typeface="Trebuchet MS"/>
            </a:endParaRPr>
          </a:p>
          <a:p>
            <a:pPr lvl="2" indent="0">
              <a:lnSpc>
                <a:spcPct val="100000"/>
              </a:lnSpc>
              <a:buClr>
                <a:srgbClr val="148ACB"/>
              </a:buClr>
              <a:buNone/>
            </a:pPr>
            <a:endParaRPr lang="nl-BE" sz="2000" b="1">
              <a:solidFill>
                <a:srgbClr val="757A82"/>
              </a:solidFill>
              <a:latin typeface="Trebuchet MS"/>
            </a:endParaRPr>
          </a:p>
        </p:txBody>
      </p:sp>
      <p:graphicFrame>
        <p:nvGraphicFramePr>
          <p:cNvPr id="6" name="Tabel 5">
            <a:extLst>
              <a:ext uri="{FF2B5EF4-FFF2-40B4-BE49-F238E27FC236}">
                <a16:creationId xmlns:a16="http://schemas.microsoft.com/office/drawing/2014/main" id="{E6BD26DD-0F58-46FC-BB3A-5B9213979948}"/>
              </a:ext>
            </a:extLst>
          </p:cNvPr>
          <p:cNvGraphicFramePr>
            <a:graphicFrameLocks noGrp="1"/>
          </p:cNvGraphicFramePr>
          <p:nvPr>
            <p:extLst>
              <p:ext uri="{D42A27DB-BD31-4B8C-83A1-F6EECF244321}">
                <p14:modId xmlns:p14="http://schemas.microsoft.com/office/powerpoint/2010/main" val="3062679398"/>
              </p:ext>
            </p:extLst>
          </p:nvPr>
        </p:nvGraphicFramePr>
        <p:xfrm>
          <a:off x="927411" y="1785614"/>
          <a:ext cx="10781370" cy="4209237"/>
        </p:xfrm>
        <a:graphic>
          <a:graphicData uri="http://schemas.openxmlformats.org/drawingml/2006/table">
            <a:tbl>
              <a:tblPr firstRow="1" bandRow="1">
                <a:tableStyleId>{073A0DAA-6AF3-43AB-8588-CEC1D06C72B9}</a:tableStyleId>
              </a:tblPr>
              <a:tblGrid>
                <a:gridCol w="5138852">
                  <a:extLst>
                    <a:ext uri="{9D8B030D-6E8A-4147-A177-3AD203B41FA5}">
                      <a16:colId xmlns:a16="http://schemas.microsoft.com/office/drawing/2014/main" val="2119536644"/>
                    </a:ext>
                  </a:extLst>
                </a:gridCol>
                <a:gridCol w="5642518">
                  <a:extLst>
                    <a:ext uri="{9D8B030D-6E8A-4147-A177-3AD203B41FA5}">
                      <a16:colId xmlns:a16="http://schemas.microsoft.com/office/drawing/2014/main" val="702347376"/>
                    </a:ext>
                  </a:extLst>
                </a:gridCol>
              </a:tblGrid>
              <a:tr h="357801">
                <a:tc>
                  <a:txBody>
                    <a:bodyPr/>
                    <a:lstStyle/>
                    <a:p>
                      <a:r>
                        <a:rPr lang="nl-BE"/>
                        <a:t>Attest</a:t>
                      </a:r>
                    </a:p>
                  </a:txBody>
                  <a:tcPr/>
                </a:tc>
                <a:tc>
                  <a:txBody>
                    <a:bodyPr/>
                    <a:lstStyle/>
                    <a:p>
                      <a:r>
                        <a:rPr lang="nl-BE"/>
                        <a:t>Rekeningen 2.0</a:t>
                      </a:r>
                    </a:p>
                  </a:txBody>
                  <a:tcPr/>
                </a:tc>
                <a:extLst>
                  <a:ext uri="{0D108BD9-81ED-4DB2-BD59-A6C34878D82A}">
                    <a16:rowId xmlns:a16="http://schemas.microsoft.com/office/drawing/2014/main" val="1937391846"/>
                  </a:ext>
                </a:extLst>
              </a:tr>
              <a:tr h="3843477">
                <a:tc>
                  <a:txBody>
                    <a:bodyPr/>
                    <a:lstStyle/>
                    <a:p>
                      <a:endParaRPr lang="nl-B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600">
                          <a:solidFill>
                            <a:schemeClr val="tx1"/>
                          </a:solidFill>
                        </a:rPr>
                        <a:t>Deze gegevens geef je zelf in bij het aanmaken van het attest. Een digitale handtekening kun je enkel voor leerlingenrekeningen voorzien indien je die in </a:t>
                      </a:r>
                      <a:r>
                        <a:rPr lang="nl-BE" sz="1600" err="1">
                          <a:solidFill>
                            <a:schemeClr val="tx1"/>
                          </a:solidFill>
                        </a:rPr>
                        <a:t>iBasis</a:t>
                      </a:r>
                      <a:r>
                        <a:rPr lang="nl-BE" sz="1600">
                          <a:solidFill>
                            <a:schemeClr val="tx1"/>
                          </a:solidFill>
                        </a:rPr>
                        <a:t>/</a:t>
                      </a:r>
                      <a:r>
                        <a:rPr lang="nl-BE" sz="1600" err="1">
                          <a:solidFill>
                            <a:schemeClr val="tx1"/>
                          </a:solidFill>
                        </a:rPr>
                        <a:t>iLeerlingen</a:t>
                      </a:r>
                      <a:r>
                        <a:rPr lang="nl-BE" sz="1600">
                          <a:solidFill>
                            <a:schemeClr val="tx1"/>
                          </a:solidFill>
                        </a:rPr>
                        <a:t> ook hebt opgeladen.</a:t>
                      </a:r>
                    </a:p>
                  </a:txBody>
                  <a:tcPr/>
                </a:tc>
                <a:extLst>
                  <a:ext uri="{0D108BD9-81ED-4DB2-BD59-A6C34878D82A}">
                    <a16:rowId xmlns:a16="http://schemas.microsoft.com/office/drawing/2014/main" val="2038467112"/>
                  </a:ext>
                </a:extLst>
              </a:tr>
            </a:tbl>
          </a:graphicData>
        </a:graphic>
      </p:graphicFrame>
      <p:grpSp>
        <p:nvGrpSpPr>
          <p:cNvPr id="7" name="Groep 6">
            <a:extLst>
              <a:ext uri="{FF2B5EF4-FFF2-40B4-BE49-F238E27FC236}">
                <a16:creationId xmlns:a16="http://schemas.microsoft.com/office/drawing/2014/main" id="{88ECC6C0-DDBA-62DF-792F-AAB14F5DF66B}"/>
              </a:ext>
            </a:extLst>
          </p:cNvPr>
          <p:cNvGrpSpPr/>
          <p:nvPr/>
        </p:nvGrpSpPr>
        <p:grpSpPr>
          <a:xfrm>
            <a:off x="1314450" y="2878201"/>
            <a:ext cx="9563100" cy="2969497"/>
            <a:chOff x="1314450" y="2878201"/>
            <a:chExt cx="9563100" cy="2969497"/>
          </a:xfrm>
        </p:grpSpPr>
        <p:pic>
          <p:nvPicPr>
            <p:cNvPr id="8" name="Afbeelding 7">
              <a:extLst>
                <a:ext uri="{FF2B5EF4-FFF2-40B4-BE49-F238E27FC236}">
                  <a16:creationId xmlns:a16="http://schemas.microsoft.com/office/drawing/2014/main" id="{CAAC11BB-8F3F-755D-1708-C7F105B896A5}"/>
                </a:ext>
              </a:extLst>
            </p:cNvPr>
            <p:cNvPicPr>
              <a:picLocks noChangeAspect="1"/>
            </p:cNvPicPr>
            <p:nvPr/>
          </p:nvPicPr>
          <p:blipFill>
            <a:blip r:embed="rId3"/>
            <a:stretch>
              <a:fillRect/>
            </a:stretch>
          </p:blipFill>
          <p:spPr>
            <a:xfrm>
              <a:off x="6896099" y="3282828"/>
              <a:ext cx="3981451" cy="2564870"/>
            </a:xfrm>
            <a:prstGeom prst="rect">
              <a:avLst/>
            </a:prstGeom>
          </p:spPr>
        </p:pic>
        <p:pic>
          <p:nvPicPr>
            <p:cNvPr id="10" name="Afbeelding 9">
              <a:extLst>
                <a:ext uri="{FF2B5EF4-FFF2-40B4-BE49-F238E27FC236}">
                  <a16:creationId xmlns:a16="http://schemas.microsoft.com/office/drawing/2014/main" id="{EDDE5ECA-D9B8-5B28-D363-43B552829BCB}"/>
                </a:ext>
              </a:extLst>
            </p:cNvPr>
            <p:cNvPicPr>
              <a:picLocks noChangeAspect="1"/>
            </p:cNvPicPr>
            <p:nvPr/>
          </p:nvPicPr>
          <p:blipFill>
            <a:blip r:embed="rId4"/>
            <a:stretch>
              <a:fillRect/>
            </a:stretch>
          </p:blipFill>
          <p:spPr>
            <a:xfrm>
              <a:off x="1314450" y="2878201"/>
              <a:ext cx="4611529" cy="2233611"/>
            </a:xfrm>
            <a:prstGeom prst="rect">
              <a:avLst/>
            </a:prstGeom>
          </p:spPr>
        </p:pic>
      </p:grpSp>
    </p:spTree>
    <p:extLst>
      <p:ext uri="{BB962C8B-B14F-4D97-AF65-F5344CB8AC3E}">
        <p14:creationId xmlns:p14="http://schemas.microsoft.com/office/powerpoint/2010/main" val="4098653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729AF-7DAD-4B3C-1447-DF899EC2A59A}"/>
              </a:ext>
            </a:extLst>
          </p:cNvPr>
          <p:cNvSpPr>
            <a:spLocks noGrp="1"/>
          </p:cNvSpPr>
          <p:nvPr>
            <p:ph type="title"/>
          </p:nvPr>
        </p:nvSpPr>
        <p:spPr>
          <a:xfrm>
            <a:off x="553552" y="1568125"/>
            <a:ext cx="6408000" cy="694690"/>
          </a:xfrm>
        </p:spPr>
        <p:txBody>
          <a:bodyPr/>
          <a:lstStyle/>
          <a:p>
            <a:pPr algn="ctr"/>
            <a:r>
              <a:rPr lang="nl-NL"/>
              <a:t>3. Opmaken kinderopvangattest</a:t>
            </a:r>
          </a:p>
        </p:txBody>
      </p:sp>
      <p:sp>
        <p:nvSpPr>
          <p:cNvPr id="6" name="Tijdelijke aanduiding voor afbeelding 5">
            <a:extLst>
              <a:ext uri="{FF2B5EF4-FFF2-40B4-BE49-F238E27FC236}">
                <a16:creationId xmlns:a16="http://schemas.microsoft.com/office/drawing/2014/main" id="{BF33745D-13F0-192C-CAFB-15B35369AED5}"/>
              </a:ext>
            </a:extLst>
          </p:cNvPr>
          <p:cNvSpPr>
            <a:spLocks noGrp="1"/>
          </p:cNvSpPr>
          <p:nvPr>
            <p:ph type="pic" sz="quarter" idx="14"/>
          </p:nvPr>
        </p:nvSpPr>
        <p:spPr/>
        <p:txBody>
          <a:bodyPr/>
          <a:lstStyle/>
          <a:p>
            <a:endParaRPr lang="nl-BE"/>
          </a:p>
        </p:txBody>
      </p:sp>
      <p:sp>
        <p:nvSpPr>
          <p:cNvPr id="7" name="Tijdelijke aanduiding voor afbeelding 6">
            <a:extLst>
              <a:ext uri="{FF2B5EF4-FFF2-40B4-BE49-F238E27FC236}">
                <a16:creationId xmlns:a16="http://schemas.microsoft.com/office/drawing/2014/main" id="{D1E9E7EE-1AB8-B709-4A6A-341F5D440703}"/>
              </a:ext>
            </a:extLst>
          </p:cNvPr>
          <p:cNvSpPr>
            <a:spLocks noGrp="1"/>
          </p:cNvSpPr>
          <p:nvPr>
            <p:ph type="pic" sz="quarter" idx="15"/>
          </p:nvPr>
        </p:nvSpPr>
        <p:spPr/>
        <p:txBody>
          <a:bodyPr/>
          <a:lstStyle/>
          <a:p>
            <a:endParaRPr lang="nl-BE"/>
          </a:p>
        </p:txBody>
      </p:sp>
    </p:spTree>
    <p:extLst>
      <p:ext uri="{BB962C8B-B14F-4D97-AF65-F5344CB8AC3E}">
        <p14:creationId xmlns:p14="http://schemas.microsoft.com/office/powerpoint/2010/main" val="1040948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1648B71-CD20-689C-2696-88F294393652}"/>
              </a:ext>
            </a:extLst>
          </p:cNvPr>
          <p:cNvSpPr>
            <a:spLocks noGrp="1"/>
          </p:cNvSpPr>
          <p:nvPr>
            <p:ph type="title"/>
          </p:nvPr>
        </p:nvSpPr>
        <p:spPr>
          <a:xfrm>
            <a:off x="838200" y="410113"/>
            <a:ext cx="10515600" cy="612000"/>
          </a:xfrm>
        </p:spPr>
        <p:txBody>
          <a:bodyPr/>
          <a:lstStyle/>
          <a:p>
            <a:r>
              <a:rPr lang="nl-BE"/>
              <a:t>3a. Opmaken kinderopvangattest - algemeen</a:t>
            </a:r>
          </a:p>
        </p:txBody>
      </p:sp>
      <p:sp>
        <p:nvSpPr>
          <p:cNvPr id="7" name="Tijdelijke aanduiding voor inhoud 6">
            <a:extLst>
              <a:ext uri="{FF2B5EF4-FFF2-40B4-BE49-F238E27FC236}">
                <a16:creationId xmlns:a16="http://schemas.microsoft.com/office/drawing/2014/main" id="{538C14BA-6E8A-3843-D6C5-2FA2117499E0}"/>
              </a:ext>
            </a:extLst>
          </p:cNvPr>
          <p:cNvSpPr>
            <a:spLocks noGrp="1"/>
          </p:cNvSpPr>
          <p:nvPr>
            <p:ph idx="1"/>
          </p:nvPr>
        </p:nvSpPr>
        <p:spPr>
          <a:xfrm>
            <a:off x="838200" y="1175658"/>
            <a:ext cx="10515600" cy="4723338"/>
          </a:xfrm>
        </p:spPr>
        <p:txBody>
          <a:bodyPr/>
          <a:lstStyle/>
          <a:p>
            <a:pPr marL="457200" indent="-457200">
              <a:lnSpc>
                <a:spcPct val="100000"/>
              </a:lnSpc>
              <a:buClr>
                <a:srgbClr val="E7128B"/>
              </a:buClr>
              <a:buFont typeface="Wingdings" panose="05000000000000000000" pitchFamily="2" charset="2"/>
              <a:buChar char="ü"/>
            </a:pPr>
            <a:r>
              <a:rPr lang="nl-BE" sz="2400" dirty="0"/>
              <a:t>Als opvanginstantie heb je twee wettelijke verplichtingen:</a:t>
            </a:r>
            <a:br>
              <a:rPr lang="nl-BE" sz="2400" dirty="0"/>
            </a:br>
            <a:endParaRPr lang="nl-BE" sz="2400" dirty="0"/>
          </a:p>
          <a:p>
            <a:pPr marL="814388" lvl="2" indent="-457200">
              <a:buClr>
                <a:srgbClr val="E7128B"/>
              </a:buClr>
              <a:buFont typeface="+mj-lt"/>
              <a:buAutoNum type="arabicPeriod"/>
            </a:pPr>
            <a:r>
              <a:rPr lang="nl-BE" sz="2000" u="sng" dirty="0"/>
              <a:t>Attest uitreiken</a:t>
            </a:r>
            <a:r>
              <a:rPr lang="nl-BE" sz="2000" dirty="0"/>
              <a:t> aan diegene die de opvangkosten betaalt.</a:t>
            </a:r>
            <a:br>
              <a:rPr lang="nl-BE" sz="2000" dirty="0"/>
            </a:br>
            <a:endParaRPr lang="nl-BE" sz="2000" dirty="0"/>
          </a:p>
          <a:p>
            <a:pPr marL="814388" lvl="2" indent="-457200">
              <a:buClr>
                <a:srgbClr val="E7128B"/>
              </a:buClr>
              <a:buFont typeface="+mj-lt"/>
              <a:buAutoNum type="arabicPeriod"/>
            </a:pPr>
            <a:r>
              <a:rPr lang="nl-BE" sz="2000" dirty="0"/>
              <a:t>De </a:t>
            </a:r>
            <a:r>
              <a:rPr lang="nl-BE" sz="2000" u="sng" dirty="0"/>
              <a:t>info op het attest digitaal doorsturen</a:t>
            </a:r>
            <a:r>
              <a:rPr lang="nl-BE" sz="2000" dirty="0"/>
              <a:t> naar de FOD Financiën (via Belcotax-on-web) zodat die in de belastingaangifte van de schuldenaar terechtkomt.</a:t>
            </a:r>
            <a:br>
              <a:rPr lang="nl-BE" sz="2000" dirty="0"/>
            </a:br>
            <a:r>
              <a:rPr lang="nl-BE" sz="2000" dirty="0"/>
              <a:t>(</a:t>
            </a:r>
            <a:r>
              <a:rPr lang="nl-BE" sz="1600" dirty="0"/>
              <a:t>*tenzij je bijvoorbeeld niet over de nodige geïnformatiseerde middelen beschikt)</a:t>
            </a:r>
            <a:br>
              <a:rPr lang="nl-BE" sz="1600" dirty="0"/>
            </a:br>
            <a:r>
              <a:rPr lang="nl-BE" sz="2000" dirty="0"/>
              <a:t>Dit doe je </a:t>
            </a:r>
            <a:r>
              <a:rPr lang="nl-BE" sz="2000" u="sng" dirty="0"/>
              <a:t>in februari</a:t>
            </a:r>
            <a:r>
              <a:rPr lang="nl-BE" sz="2000" dirty="0"/>
              <a:t> en </a:t>
            </a:r>
            <a:r>
              <a:rPr lang="nl-BE" sz="2000" u="sng" dirty="0"/>
              <a:t>vóór 1 maart</a:t>
            </a:r>
            <a:r>
              <a:rPr lang="nl-BE" sz="2000" dirty="0"/>
              <a:t>.</a:t>
            </a:r>
          </a:p>
          <a:p>
            <a:pPr marL="814388" lvl="2" indent="-457200">
              <a:buClr>
                <a:srgbClr val="E7128B"/>
              </a:buClr>
              <a:buFont typeface="+mj-lt"/>
              <a:buAutoNum type="arabicPeriod"/>
            </a:pPr>
            <a:endParaRPr lang="nl-BE" sz="2000" dirty="0"/>
          </a:p>
          <a:p>
            <a:pPr marL="814388" lvl="2" indent="-457200">
              <a:buClr>
                <a:srgbClr val="E7128B"/>
              </a:buClr>
              <a:buFont typeface="+mj-lt"/>
              <a:buAutoNum type="arabicPeriod"/>
            </a:pPr>
            <a:endParaRPr lang="nl-BE" sz="2000" dirty="0"/>
          </a:p>
          <a:p>
            <a:pPr marL="639763" lvl="1" indent="-457200">
              <a:buClr>
                <a:srgbClr val="E7128B"/>
              </a:buClr>
              <a:buFont typeface="Wingdings" panose="05000000000000000000" pitchFamily="2" charset="2"/>
              <a:buChar char="ü"/>
            </a:pPr>
            <a:endParaRPr lang="nl-BE" sz="2400" dirty="0"/>
          </a:p>
          <a:p>
            <a:pPr marL="639763" lvl="1" indent="-457200">
              <a:buClr>
                <a:srgbClr val="E7128B"/>
              </a:buClr>
              <a:buFont typeface="Wingdings" panose="05000000000000000000" pitchFamily="2" charset="2"/>
              <a:buChar char="ü"/>
            </a:pPr>
            <a:endParaRPr lang="nl-BE" sz="2400" i="1" dirty="0"/>
          </a:p>
          <a:p>
            <a:pPr>
              <a:buClr>
                <a:srgbClr val="E7128B"/>
              </a:buClr>
            </a:pPr>
            <a:endParaRPr lang="nl-BE" sz="2400" i="1" dirty="0"/>
          </a:p>
          <a:p>
            <a:pPr lvl="2" indent="0">
              <a:lnSpc>
                <a:spcPct val="150000"/>
              </a:lnSpc>
              <a:buClr>
                <a:srgbClr val="E7128B"/>
              </a:buClr>
              <a:buNone/>
            </a:pPr>
            <a:endParaRPr lang="nl-BE" sz="2000" dirty="0"/>
          </a:p>
          <a:p>
            <a:pPr marL="814388" lvl="2" indent="-457200">
              <a:lnSpc>
                <a:spcPct val="150000"/>
              </a:lnSpc>
              <a:buClr>
                <a:srgbClr val="E7128B"/>
              </a:buClr>
              <a:buFont typeface="Arial" panose="020B0604020202020204" pitchFamily="34" charset="0"/>
              <a:buChar char="•"/>
            </a:pPr>
            <a:endParaRPr lang="nl-BE" sz="2000" dirty="0"/>
          </a:p>
          <a:p>
            <a:pPr lvl="2" indent="0">
              <a:lnSpc>
                <a:spcPct val="150000"/>
              </a:lnSpc>
              <a:buClr>
                <a:srgbClr val="E7128B"/>
              </a:buClr>
              <a:buNone/>
            </a:pPr>
            <a:endParaRPr lang="nl-BE" sz="2000" dirty="0"/>
          </a:p>
          <a:p>
            <a:pPr marL="814388" lvl="2" indent="-457200">
              <a:lnSpc>
                <a:spcPct val="150000"/>
              </a:lnSpc>
              <a:buClr>
                <a:srgbClr val="E7128B"/>
              </a:buClr>
              <a:buFont typeface="Arial" panose="020B0604020202020204" pitchFamily="34" charset="0"/>
              <a:buChar char="•"/>
            </a:pPr>
            <a:endParaRPr lang="nl-BE" sz="2000" dirty="0"/>
          </a:p>
          <a:p>
            <a:pPr marL="814388" lvl="2" indent="-457200">
              <a:lnSpc>
                <a:spcPct val="150000"/>
              </a:lnSpc>
              <a:buClr>
                <a:srgbClr val="E7128B"/>
              </a:buClr>
              <a:buFont typeface="Arial" panose="020B0604020202020204" pitchFamily="34" charset="0"/>
              <a:buChar char="•"/>
            </a:pPr>
            <a:endParaRPr lang="nl-BE" sz="2000" dirty="0"/>
          </a:p>
          <a:p>
            <a:pPr marL="814388" lvl="2" indent="-457200">
              <a:lnSpc>
                <a:spcPct val="150000"/>
              </a:lnSpc>
              <a:buClr>
                <a:srgbClr val="E7128B"/>
              </a:buClr>
              <a:buFont typeface="Arial" panose="020B0604020202020204" pitchFamily="34" charset="0"/>
              <a:buChar char="•"/>
            </a:pPr>
            <a:endParaRPr lang="nl-BE" sz="2000" dirty="0"/>
          </a:p>
          <a:p>
            <a:pPr lvl="2" indent="0">
              <a:lnSpc>
                <a:spcPct val="150000"/>
              </a:lnSpc>
              <a:buClr>
                <a:srgbClr val="E7128B"/>
              </a:buClr>
              <a:buNone/>
            </a:pPr>
            <a:br>
              <a:rPr lang="nl-BE" sz="2000" dirty="0"/>
            </a:br>
            <a:br>
              <a:rPr lang="nl-BE" sz="2000" dirty="0"/>
            </a:br>
            <a:endParaRPr lang="nl-BE" sz="2000" dirty="0"/>
          </a:p>
          <a:p>
            <a:pPr lvl="3" indent="0">
              <a:buClr>
                <a:srgbClr val="E7128B"/>
              </a:buClr>
              <a:buNone/>
            </a:pPr>
            <a:endParaRPr lang="nl-BE" sz="2000" dirty="0"/>
          </a:p>
          <a:p>
            <a:pPr lvl="2" indent="0">
              <a:buClr>
                <a:srgbClr val="E7128B"/>
              </a:buClr>
              <a:buNone/>
            </a:pPr>
            <a:endParaRPr lang="nl-BE" sz="2000" dirty="0"/>
          </a:p>
          <a:p>
            <a:pPr marL="814388" lvl="2" indent="-457200">
              <a:buClr>
                <a:srgbClr val="E7128B"/>
              </a:buClr>
              <a:buFont typeface="Arial" panose="020B0604020202020204" pitchFamily="34" charset="0"/>
              <a:buChar char="•"/>
            </a:pPr>
            <a:endParaRPr lang="nl-BE" sz="2000" dirty="0"/>
          </a:p>
          <a:p>
            <a:pPr>
              <a:buClr>
                <a:srgbClr val="E7128B"/>
              </a:buClr>
            </a:pPr>
            <a:br>
              <a:rPr lang="nl-BE" sz="2400" b="1" dirty="0"/>
            </a:br>
            <a:endParaRPr lang="nl-BE" sz="2400" b="1" dirty="0"/>
          </a:p>
          <a:p>
            <a:pPr lvl="2" indent="0">
              <a:buClr>
                <a:srgbClr val="E7128B"/>
              </a:buClr>
              <a:buNone/>
            </a:pPr>
            <a:br>
              <a:rPr lang="nl-BE" sz="2000" dirty="0"/>
            </a:br>
            <a:br>
              <a:rPr lang="nl-BE" sz="2000" dirty="0"/>
            </a:br>
            <a:br>
              <a:rPr lang="nl-BE" sz="2000" dirty="0"/>
            </a:br>
            <a:br>
              <a:rPr lang="nl-BE" sz="2000" dirty="0"/>
            </a:br>
            <a:br>
              <a:rPr lang="nl-BE" sz="2000" dirty="0"/>
            </a:br>
            <a:br>
              <a:rPr lang="nl-BE" sz="2000" dirty="0"/>
            </a:br>
            <a:br>
              <a:rPr lang="nl-BE" sz="2000" dirty="0"/>
            </a:br>
            <a:br>
              <a:rPr lang="nl-BE" sz="2000" dirty="0"/>
            </a:br>
            <a:br>
              <a:rPr lang="nl-BE" sz="2000" dirty="0"/>
            </a:br>
            <a:endParaRPr lang="nl-BE" sz="2000" dirty="0"/>
          </a:p>
        </p:txBody>
      </p:sp>
    </p:spTree>
    <p:extLst>
      <p:ext uri="{BB962C8B-B14F-4D97-AF65-F5344CB8AC3E}">
        <p14:creationId xmlns:p14="http://schemas.microsoft.com/office/powerpoint/2010/main" val="2898554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1648B71-CD20-689C-2696-88F294393652}"/>
              </a:ext>
            </a:extLst>
          </p:cNvPr>
          <p:cNvSpPr>
            <a:spLocks noGrp="1"/>
          </p:cNvSpPr>
          <p:nvPr>
            <p:ph type="title"/>
          </p:nvPr>
        </p:nvSpPr>
        <p:spPr>
          <a:xfrm>
            <a:off x="838200" y="410113"/>
            <a:ext cx="10515600" cy="612000"/>
          </a:xfrm>
        </p:spPr>
        <p:txBody>
          <a:bodyPr/>
          <a:lstStyle/>
          <a:p>
            <a:r>
              <a:rPr lang="nl-BE"/>
              <a:t>3a. Opmaken kinderopvangattest - algemeen</a:t>
            </a:r>
          </a:p>
        </p:txBody>
      </p:sp>
      <p:sp>
        <p:nvSpPr>
          <p:cNvPr id="7" name="Tijdelijke aanduiding voor inhoud 6">
            <a:extLst>
              <a:ext uri="{FF2B5EF4-FFF2-40B4-BE49-F238E27FC236}">
                <a16:creationId xmlns:a16="http://schemas.microsoft.com/office/drawing/2014/main" id="{538C14BA-6E8A-3843-D6C5-2FA2117499E0}"/>
              </a:ext>
            </a:extLst>
          </p:cNvPr>
          <p:cNvSpPr>
            <a:spLocks noGrp="1"/>
          </p:cNvSpPr>
          <p:nvPr>
            <p:ph idx="1"/>
          </p:nvPr>
        </p:nvSpPr>
        <p:spPr>
          <a:xfrm>
            <a:off x="838200" y="1175658"/>
            <a:ext cx="10515600" cy="4723338"/>
          </a:xfrm>
        </p:spPr>
        <p:txBody>
          <a:bodyPr/>
          <a:lstStyle/>
          <a:p>
            <a:pPr marL="457200" indent="-457200">
              <a:buClr>
                <a:srgbClr val="E7128B"/>
              </a:buClr>
              <a:buFont typeface="Wingdings" panose="05000000000000000000" pitchFamily="2" charset="2"/>
              <a:buChar char="ü"/>
            </a:pPr>
            <a:r>
              <a:rPr lang="nl-BE" sz="2400"/>
              <a:t>Het volledige proces</a:t>
            </a:r>
          </a:p>
          <a:p>
            <a:pPr marL="639763" lvl="1" indent="-457200">
              <a:buClr>
                <a:srgbClr val="E7128B"/>
              </a:buClr>
              <a:buFont typeface="Wingdings" panose="05000000000000000000" pitchFamily="2" charset="2"/>
              <a:buChar char="ü"/>
            </a:pPr>
            <a:endParaRPr lang="nl-BE" sz="2400" i="1"/>
          </a:p>
          <a:p>
            <a:pPr>
              <a:buClr>
                <a:srgbClr val="E7128B"/>
              </a:buClr>
            </a:pPr>
            <a:endParaRPr lang="nl-BE" sz="2400" i="1"/>
          </a:p>
          <a:p>
            <a:pPr lvl="2" indent="0">
              <a:lnSpc>
                <a:spcPct val="150000"/>
              </a:lnSpc>
              <a:buClr>
                <a:srgbClr val="E7128B"/>
              </a:buClr>
              <a:buNone/>
            </a:pPr>
            <a:endParaRPr lang="nl-BE" sz="2000"/>
          </a:p>
          <a:p>
            <a:pPr marL="814388" lvl="2" indent="-457200">
              <a:lnSpc>
                <a:spcPct val="150000"/>
              </a:lnSpc>
              <a:buClr>
                <a:srgbClr val="E7128B"/>
              </a:buClr>
              <a:buFont typeface="Arial" panose="020B0604020202020204" pitchFamily="34" charset="0"/>
              <a:buChar char="•"/>
            </a:pPr>
            <a:endParaRPr lang="nl-BE" sz="2000"/>
          </a:p>
          <a:p>
            <a:pPr lvl="2" indent="0">
              <a:lnSpc>
                <a:spcPct val="150000"/>
              </a:lnSpc>
              <a:buClr>
                <a:srgbClr val="E7128B"/>
              </a:buClr>
              <a:buNone/>
            </a:pPr>
            <a:endParaRPr lang="nl-BE" sz="2000"/>
          </a:p>
          <a:p>
            <a:pPr marL="814388" lvl="2" indent="-457200">
              <a:lnSpc>
                <a:spcPct val="150000"/>
              </a:lnSpc>
              <a:buClr>
                <a:srgbClr val="E7128B"/>
              </a:buClr>
              <a:buFont typeface="Arial" panose="020B0604020202020204" pitchFamily="34" charset="0"/>
              <a:buChar char="•"/>
            </a:pPr>
            <a:endParaRPr lang="nl-BE" sz="2000"/>
          </a:p>
          <a:p>
            <a:pPr marL="814388" lvl="2" indent="-457200">
              <a:lnSpc>
                <a:spcPct val="150000"/>
              </a:lnSpc>
              <a:buClr>
                <a:srgbClr val="E7128B"/>
              </a:buClr>
              <a:buFont typeface="Arial" panose="020B0604020202020204" pitchFamily="34" charset="0"/>
              <a:buChar char="•"/>
            </a:pPr>
            <a:endParaRPr lang="nl-BE" sz="2000"/>
          </a:p>
          <a:p>
            <a:pPr marL="814388" lvl="2" indent="-457200">
              <a:lnSpc>
                <a:spcPct val="150000"/>
              </a:lnSpc>
              <a:buClr>
                <a:srgbClr val="E7128B"/>
              </a:buClr>
              <a:buFont typeface="Arial" panose="020B0604020202020204" pitchFamily="34" charset="0"/>
              <a:buChar char="•"/>
            </a:pPr>
            <a:endParaRPr lang="nl-BE" sz="2000"/>
          </a:p>
          <a:p>
            <a:pPr lvl="2" indent="0">
              <a:lnSpc>
                <a:spcPct val="150000"/>
              </a:lnSpc>
              <a:buClr>
                <a:srgbClr val="E7128B"/>
              </a:buClr>
              <a:buNone/>
            </a:pPr>
            <a:br>
              <a:rPr lang="nl-BE" sz="2000"/>
            </a:br>
            <a:br>
              <a:rPr lang="nl-BE" sz="2000"/>
            </a:br>
            <a:endParaRPr lang="nl-BE" sz="2000"/>
          </a:p>
          <a:p>
            <a:pPr lvl="3" indent="0">
              <a:buClr>
                <a:srgbClr val="E7128B"/>
              </a:buClr>
              <a:buNone/>
            </a:pPr>
            <a:endParaRPr lang="nl-BE" sz="2000"/>
          </a:p>
          <a:p>
            <a:pPr lvl="2" indent="0">
              <a:buClr>
                <a:srgbClr val="E7128B"/>
              </a:buClr>
              <a:buNone/>
            </a:pPr>
            <a:endParaRPr lang="nl-BE" sz="2000"/>
          </a:p>
          <a:p>
            <a:pPr marL="814388" lvl="2" indent="-457200">
              <a:buClr>
                <a:srgbClr val="E7128B"/>
              </a:buClr>
              <a:buFont typeface="Arial" panose="020B0604020202020204" pitchFamily="34" charset="0"/>
              <a:buChar char="•"/>
            </a:pPr>
            <a:endParaRPr lang="nl-BE" sz="2000"/>
          </a:p>
          <a:p>
            <a:pPr>
              <a:buClr>
                <a:srgbClr val="E7128B"/>
              </a:buClr>
            </a:pPr>
            <a:br>
              <a:rPr lang="nl-BE" sz="2400" b="1"/>
            </a:br>
            <a:endParaRPr lang="nl-BE" sz="2400" b="1"/>
          </a:p>
          <a:p>
            <a:pPr lvl="2" indent="0">
              <a:buClr>
                <a:srgbClr val="E7128B"/>
              </a:buClr>
              <a:buNone/>
            </a:pPr>
            <a:br>
              <a:rPr lang="nl-BE" sz="2000"/>
            </a:br>
            <a:br>
              <a:rPr lang="nl-BE" sz="2000"/>
            </a:br>
            <a:br>
              <a:rPr lang="nl-BE" sz="2000"/>
            </a:br>
            <a:br>
              <a:rPr lang="nl-BE" sz="2000"/>
            </a:br>
            <a:br>
              <a:rPr lang="nl-BE" sz="2000"/>
            </a:br>
            <a:br>
              <a:rPr lang="nl-BE" sz="2000"/>
            </a:br>
            <a:br>
              <a:rPr lang="nl-BE" sz="2000"/>
            </a:br>
            <a:br>
              <a:rPr lang="nl-BE" sz="2000"/>
            </a:br>
            <a:br>
              <a:rPr lang="nl-BE" sz="2000"/>
            </a:br>
            <a:endParaRPr lang="nl-BE" sz="2000"/>
          </a:p>
        </p:txBody>
      </p:sp>
      <p:pic>
        <p:nvPicPr>
          <p:cNvPr id="4" name="Afbeelding 3">
            <a:extLst>
              <a:ext uri="{FF2B5EF4-FFF2-40B4-BE49-F238E27FC236}">
                <a16:creationId xmlns:a16="http://schemas.microsoft.com/office/drawing/2014/main" id="{91666FB6-283C-10F3-22A9-2E0A5977E85B}"/>
              </a:ext>
            </a:extLst>
          </p:cNvPr>
          <p:cNvPicPr>
            <a:picLocks noChangeAspect="1"/>
          </p:cNvPicPr>
          <p:nvPr/>
        </p:nvPicPr>
        <p:blipFill>
          <a:blip r:embed="rId3"/>
          <a:stretch>
            <a:fillRect/>
          </a:stretch>
        </p:blipFill>
        <p:spPr>
          <a:xfrm>
            <a:off x="1261547" y="1489261"/>
            <a:ext cx="9899827" cy="3879478"/>
          </a:xfrm>
          <a:prstGeom prst="rect">
            <a:avLst/>
          </a:prstGeom>
        </p:spPr>
      </p:pic>
    </p:spTree>
    <p:extLst>
      <p:ext uri="{BB962C8B-B14F-4D97-AF65-F5344CB8AC3E}">
        <p14:creationId xmlns:p14="http://schemas.microsoft.com/office/powerpoint/2010/main" val="76728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1648B71-CD20-689C-2696-88F294393652}"/>
              </a:ext>
            </a:extLst>
          </p:cNvPr>
          <p:cNvSpPr>
            <a:spLocks noGrp="1"/>
          </p:cNvSpPr>
          <p:nvPr>
            <p:ph type="title"/>
          </p:nvPr>
        </p:nvSpPr>
        <p:spPr>
          <a:xfrm>
            <a:off x="838200" y="410113"/>
            <a:ext cx="10515600" cy="612000"/>
          </a:xfrm>
        </p:spPr>
        <p:txBody>
          <a:bodyPr/>
          <a:lstStyle/>
          <a:p>
            <a:r>
              <a:rPr lang="nl-BE"/>
              <a:t>3b. Opmaken kinderopvangattest - detail</a:t>
            </a:r>
          </a:p>
        </p:txBody>
      </p:sp>
      <p:sp>
        <p:nvSpPr>
          <p:cNvPr id="7" name="Tijdelijke aanduiding voor inhoud 6">
            <a:extLst>
              <a:ext uri="{FF2B5EF4-FFF2-40B4-BE49-F238E27FC236}">
                <a16:creationId xmlns:a16="http://schemas.microsoft.com/office/drawing/2014/main" id="{538C14BA-6E8A-3843-D6C5-2FA2117499E0}"/>
              </a:ext>
            </a:extLst>
          </p:cNvPr>
          <p:cNvSpPr>
            <a:spLocks noGrp="1"/>
          </p:cNvSpPr>
          <p:nvPr>
            <p:ph idx="1"/>
          </p:nvPr>
        </p:nvSpPr>
        <p:spPr>
          <a:xfrm>
            <a:off x="838200" y="1175658"/>
            <a:ext cx="10515600" cy="4723338"/>
          </a:xfrm>
        </p:spPr>
        <p:txBody>
          <a:bodyPr/>
          <a:lstStyle/>
          <a:p>
            <a:pPr marL="457200" indent="-457200">
              <a:lnSpc>
                <a:spcPct val="100000"/>
              </a:lnSpc>
              <a:buClr>
                <a:srgbClr val="E7128B"/>
              </a:buClr>
              <a:buFont typeface="Wingdings" panose="05000000000000000000" pitchFamily="2" charset="2"/>
              <a:buChar char="ü"/>
            </a:pPr>
            <a:r>
              <a:rPr lang="nl-BE" sz="2000"/>
              <a:t>Ga naar Rapportage &gt; Andere &gt; Kinderopvangattest.</a:t>
            </a:r>
          </a:p>
          <a:p>
            <a:pPr marL="457200" indent="-457200">
              <a:lnSpc>
                <a:spcPct val="100000"/>
              </a:lnSpc>
              <a:buClr>
                <a:srgbClr val="E7128B"/>
              </a:buClr>
              <a:buFont typeface="Wingdings" panose="05000000000000000000" pitchFamily="2" charset="2"/>
              <a:buChar char="ü"/>
            </a:pPr>
            <a:r>
              <a:rPr lang="nl-BE" sz="2000"/>
              <a:t>Je krijgt een overzicht van alle rekeninggroepen van huidig &amp; vorig schooljaar.</a:t>
            </a:r>
          </a:p>
          <a:p>
            <a:pPr marL="457200" indent="-457200">
              <a:lnSpc>
                <a:spcPct val="100000"/>
              </a:lnSpc>
              <a:buClr>
                <a:srgbClr val="E7128B"/>
              </a:buClr>
              <a:buFont typeface="Wingdings" panose="05000000000000000000" pitchFamily="2" charset="2"/>
              <a:buChar char="ü"/>
            </a:pPr>
            <a:r>
              <a:rPr lang="nl-BE" sz="2000"/>
              <a:t>Selecteer de rekeninggroepen waarvoor je het attest wenst op te maken en klik op ‘Verdergaan’:</a:t>
            </a:r>
            <a:br>
              <a:rPr lang="nl-BE" sz="2000"/>
            </a:br>
            <a:br>
              <a:rPr lang="nl-BE" sz="2000"/>
            </a:br>
            <a:endParaRPr lang="nl-BE" sz="2000"/>
          </a:p>
          <a:p>
            <a:pPr marL="814388" lvl="2" indent="-457200">
              <a:buClr>
                <a:srgbClr val="E7128B"/>
              </a:buClr>
              <a:buFont typeface="+mj-lt"/>
              <a:buAutoNum type="arabicPeriod"/>
            </a:pPr>
            <a:endParaRPr lang="nl-BE" sz="2000"/>
          </a:p>
          <a:p>
            <a:pPr marL="814388" lvl="2" indent="-457200">
              <a:buClr>
                <a:srgbClr val="E7128B"/>
              </a:buClr>
              <a:buFont typeface="+mj-lt"/>
              <a:buAutoNum type="arabicPeriod"/>
            </a:pPr>
            <a:endParaRPr lang="nl-BE" sz="2000"/>
          </a:p>
          <a:p>
            <a:pPr marL="639763" lvl="1" indent="-457200">
              <a:buClr>
                <a:srgbClr val="E7128B"/>
              </a:buClr>
              <a:buFont typeface="Wingdings" panose="05000000000000000000" pitchFamily="2" charset="2"/>
              <a:buChar char="ü"/>
            </a:pPr>
            <a:endParaRPr lang="nl-BE" sz="2000"/>
          </a:p>
          <a:p>
            <a:pPr marL="639763" lvl="1" indent="-457200">
              <a:buClr>
                <a:srgbClr val="E7128B"/>
              </a:buClr>
              <a:buFont typeface="Wingdings" panose="05000000000000000000" pitchFamily="2" charset="2"/>
              <a:buChar char="ü"/>
            </a:pPr>
            <a:endParaRPr lang="nl-BE" sz="2000" i="1"/>
          </a:p>
          <a:p>
            <a:pPr>
              <a:buClr>
                <a:srgbClr val="E7128B"/>
              </a:buClr>
            </a:pPr>
            <a:endParaRPr lang="nl-BE" sz="2000" i="1"/>
          </a:p>
          <a:p>
            <a:pPr lvl="2" indent="0">
              <a:lnSpc>
                <a:spcPct val="150000"/>
              </a:lnSpc>
              <a:buClr>
                <a:srgbClr val="E7128B"/>
              </a:buClr>
              <a:buNone/>
            </a:pPr>
            <a:endParaRPr lang="nl-BE" sz="2000"/>
          </a:p>
          <a:p>
            <a:pPr marL="814388" lvl="2" indent="-457200">
              <a:lnSpc>
                <a:spcPct val="150000"/>
              </a:lnSpc>
              <a:buClr>
                <a:srgbClr val="E7128B"/>
              </a:buClr>
              <a:buFont typeface="Arial" panose="020B0604020202020204" pitchFamily="34" charset="0"/>
              <a:buChar char="•"/>
            </a:pPr>
            <a:endParaRPr lang="nl-BE" sz="2000"/>
          </a:p>
          <a:p>
            <a:pPr lvl="2" indent="0">
              <a:lnSpc>
                <a:spcPct val="150000"/>
              </a:lnSpc>
              <a:buClr>
                <a:srgbClr val="E7128B"/>
              </a:buClr>
              <a:buNone/>
            </a:pPr>
            <a:endParaRPr lang="nl-BE" sz="2000"/>
          </a:p>
          <a:p>
            <a:pPr marL="814388" lvl="2" indent="-457200">
              <a:lnSpc>
                <a:spcPct val="150000"/>
              </a:lnSpc>
              <a:buClr>
                <a:srgbClr val="E7128B"/>
              </a:buClr>
              <a:buFont typeface="Arial" panose="020B0604020202020204" pitchFamily="34" charset="0"/>
              <a:buChar char="•"/>
            </a:pPr>
            <a:endParaRPr lang="nl-BE" sz="2000"/>
          </a:p>
          <a:p>
            <a:pPr marL="814388" lvl="2" indent="-457200">
              <a:lnSpc>
                <a:spcPct val="150000"/>
              </a:lnSpc>
              <a:buClr>
                <a:srgbClr val="E7128B"/>
              </a:buClr>
              <a:buFont typeface="Arial" panose="020B0604020202020204" pitchFamily="34" charset="0"/>
              <a:buChar char="•"/>
            </a:pPr>
            <a:endParaRPr lang="nl-BE" sz="2000"/>
          </a:p>
          <a:p>
            <a:pPr marL="814388" lvl="2" indent="-457200">
              <a:lnSpc>
                <a:spcPct val="150000"/>
              </a:lnSpc>
              <a:buClr>
                <a:srgbClr val="E7128B"/>
              </a:buClr>
              <a:buFont typeface="Arial" panose="020B0604020202020204" pitchFamily="34" charset="0"/>
              <a:buChar char="•"/>
            </a:pPr>
            <a:endParaRPr lang="nl-BE" sz="2000"/>
          </a:p>
          <a:p>
            <a:pPr lvl="2" indent="0">
              <a:lnSpc>
                <a:spcPct val="150000"/>
              </a:lnSpc>
              <a:buClr>
                <a:srgbClr val="E7128B"/>
              </a:buClr>
              <a:buNone/>
            </a:pPr>
            <a:br>
              <a:rPr lang="nl-BE" sz="2000"/>
            </a:br>
            <a:br>
              <a:rPr lang="nl-BE" sz="2000"/>
            </a:br>
            <a:endParaRPr lang="nl-BE" sz="2000"/>
          </a:p>
          <a:p>
            <a:pPr lvl="3" indent="0">
              <a:buClr>
                <a:srgbClr val="E7128B"/>
              </a:buClr>
              <a:buNone/>
            </a:pPr>
            <a:endParaRPr lang="nl-BE" sz="2000"/>
          </a:p>
          <a:p>
            <a:pPr lvl="2" indent="0">
              <a:buClr>
                <a:srgbClr val="E7128B"/>
              </a:buClr>
              <a:buNone/>
            </a:pPr>
            <a:endParaRPr lang="nl-BE" sz="2000"/>
          </a:p>
          <a:p>
            <a:pPr marL="814388" lvl="2" indent="-457200">
              <a:buClr>
                <a:srgbClr val="E7128B"/>
              </a:buClr>
              <a:buFont typeface="Arial" panose="020B0604020202020204" pitchFamily="34" charset="0"/>
              <a:buChar char="•"/>
            </a:pPr>
            <a:endParaRPr lang="nl-BE" sz="2000"/>
          </a:p>
          <a:p>
            <a:pPr>
              <a:buClr>
                <a:srgbClr val="E7128B"/>
              </a:buClr>
            </a:pPr>
            <a:br>
              <a:rPr lang="nl-BE" sz="2000" b="1"/>
            </a:br>
            <a:endParaRPr lang="nl-BE" sz="2000" b="1"/>
          </a:p>
          <a:p>
            <a:pPr lvl="2" indent="0">
              <a:buClr>
                <a:srgbClr val="E7128B"/>
              </a:buClr>
              <a:buNone/>
            </a:pPr>
            <a:br>
              <a:rPr lang="nl-BE" sz="2000"/>
            </a:br>
            <a:br>
              <a:rPr lang="nl-BE" sz="2000"/>
            </a:br>
            <a:br>
              <a:rPr lang="nl-BE" sz="2000"/>
            </a:br>
            <a:br>
              <a:rPr lang="nl-BE" sz="2000"/>
            </a:br>
            <a:br>
              <a:rPr lang="nl-BE" sz="2000"/>
            </a:br>
            <a:br>
              <a:rPr lang="nl-BE" sz="2000"/>
            </a:br>
            <a:br>
              <a:rPr lang="nl-BE" sz="2000"/>
            </a:br>
            <a:br>
              <a:rPr lang="nl-BE" sz="2000"/>
            </a:br>
            <a:br>
              <a:rPr lang="nl-BE" sz="2000"/>
            </a:br>
            <a:endParaRPr lang="nl-BE" sz="2000"/>
          </a:p>
        </p:txBody>
      </p:sp>
      <p:pic>
        <p:nvPicPr>
          <p:cNvPr id="4" name="Afbeelding 3">
            <a:extLst>
              <a:ext uri="{FF2B5EF4-FFF2-40B4-BE49-F238E27FC236}">
                <a16:creationId xmlns:a16="http://schemas.microsoft.com/office/drawing/2014/main" id="{42FAF752-A6D6-50BA-35E4-D5FB259B5A75}"/>
              </a:ext>
            </a:extLst>
          </p:cNvPr>
          <p:cNvPicPr>
            <a:picLocks noChangeAspect="1"/>
          </p:cNvPicPr>
          <p:nvPr/>
        </p:nvPicPr>
        <p:blipFill>
          <a:blip r:embed="rId3"/>
          <a:stretch>
            <a:fillRect/>
          </a:stretch>
        </p:blipFill>
        <p:spPr>
          <a:xfrm>
            <a:off x="2118731" y="3061517"/>
            <a:ext cx="8121805" cy="3566008"/>
          </a:xfrm>
          <a:prstGeom prst="rect">
            <a:avLst/>
          </a:prstGeom>
        </p:spPr>
      </p:pic>
    </p:spTree>
    <p:extLst>
      <p:ext uri="{BB962C8B-B14F-4D97-AF65-F5344CB8AC3E}">
        <p14:creationId xmlns:p14="http://schemas.microsoft.com/office/powerpoint/2010/main" val="1768639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D2DC496-D0C9-69AE-DFF3-2DFBCCBD487F}"/>
              </a:ext>
            </a:extLst>
          </p:cNvPr>
          <p:cNvPicPr>
            <a:picLocks noChangeAspect="1"/>
          </p:cNvPicPr>
          <p:nvPr/>
        </p:nvPicPr>
        <p:blipFill>
          <a:blip r:embed="rId3"/>
          <a:stretch>
            <a:fillRect/>
          </a:stretch>
        </p:blipFill>
        <p:spPr>
          <a:xfrm>
            <a:off x="1508526" y="2970350"/>
            <a:ext cx="3774416" cy="1404601"/>
          </a:xfrm>
          <a:prstGeom prst="rect">
            <a:avLst/>
          </a:prstGeom>
        </p:spPr>
      </p:pic>
      <p:sp>
        <p:nvSpPr>
          <p:cNvPr id="6" name="Titel 5">
            <a:extLst>
              <a:ext uri="{FF2B5EF4-FFF2-40B4-BE49-F238E27FC236}">
                <a16:creationId xmlns:a16="http://schemas.microsoft.com/office/drawing/2014/main" id="{01648B71-CD20-689C-2696-88F294393652}"/>
              </a:ext>
            </a:extLst>
          </p:cNvPr>
          <p:cNvSpPr>
            <a:spLocks noGrp="1"/>
          </p:cNvSpPr>
          <p:nvPr>
            <p:ph type="title"/>
          </p:nvPr>
        </p:nvSpPr>
        <p:spPr>
          <a:xfrm>
            <a:off x="838200" y="410113"/>
            <a:ext cx="10515600" cy="612000"/>
          </a:xfrm>
        </p:spPr>
        <p:txBody>
          <a:bodyPr/>
          <a:lstStyle/>
          <a:p>
            <a:r>
              <a:rPr lang="nl-BE"/>
              <a:t>3b. Opmaken kinderopvangattest - detail</a:t>
            </a:r>
          </a:p>
        </p:txBody>
      </p:sp>
      <p:sp>
        <p:nvSpPr>
          <p:cNvPr id="7" name="Tijdelijke aanduiding voor inhoud 6">
            <a:extLst>
              <a:ext uri="{FF2B5EF4-FFF2-40B4-BE49-F238E27FC236}">
                <a16:creationId xmlns:a16="http://schemas.microsoft.com/office/drawing/2014/main" id="{538C14BA-6E8A-3843-D6C5-2FA2117499E0}"/>
              </a:ext>
            </a:extLst>
          </p:cNvPr>
          <p:cNvSpPr>
            <a:spLocks noGrp="1"/>
          </p:cNvSpPr>
          <p:nvPr>
            <p:ph idx="1"/>
          </p:nvPr>
        </p:nvSpPr>
        <p:spPr>
          <a:xfrm>
            <a:off x="838200" y="1175658"/>
            <a:ext cx="10515600" cy="4723338"/>
          </a:xfrm>
        </p:spPr>
        <p:txBody>
          <a:bodyPr/>
          <a:lstStyle/>
          <a:p>
            <a:pPr marL="457200" indent="-457200">
              <a:lnSpc>
                <a:spcPct val="100000"/>
              </a:lnSpc>
              <a:buClr>
                <a:srgbClr val="E7128B"/>
              </a:buClr>
              <a:buFont typeface="Wingdings" panose="05000000000000000000" pitchFamily="2" charset="2"/>
              <a:buChar char="ü"/>
            </a:pPr>
            <a:r>
              <a:rPr lang="nl-BE" sz="2000"/>
              <a:t>In het volgende venster moet je een aantal parameters opgeven die van belang zijn voor het kinderopvangattest. Let hierbij zeker op de gegevens onder ‘</a:t>
            </a:r>
            <a:r>
              <a:rPr lang="nl-BE" sz="2000" u="sng"/>
              <a:t>Betalingsperiode</a:t>
            </a:r>
            <a:r>
              <a:rPr lang="nl-BE" sz="2000"/>
              <a:t>’:</a:t>
            </a:r>
            <a:br>
              <a:rPr lang="nl-BE" sz="2000"/>
            </a:br>
            <a:br>
              <a:rPr lang="nl-BE" sz="2000"/>
            </a:br>
            <a:endParaRPr lang="nl-BE" sz="2000"/>
          </a:p>
          <a:p>
            <a:pPr marL="814388" lvl="2" indent="-457200">
              <a:buClr>
                <a:srgbClr val="E7128B"/>
              </a:buClr>
              <a:buFont typeface="+mj-lt"/>
              <a:buAutoNum type="arabicPeriod"/>
            </a:pPr>
            <a:endParaRPr lang="nl-BE" sz="2000"/>
          </a:p>
          <a:p>
            <a:pPr marL="639763" lvl="1" indent="-457200">
              <a:buClr>
                <a:srgbClr val="E7128B"/>
              </a:buClr>
              <a:buFont typeface="Wingdings" panose="05000000000000000000" pitchFamily="2" charset="2"/>
              <a:buChar char="ü"/>
            </a:pPr>
            <a:endParaRPr lang="nl-BE" sz="2000"/>
          </a:p>
          <a:p>
            <a:pPr marL="639763" lvl="1" indent="-457200">
              <a:buClr>
                <a:srgbClr val="E7128B"/>
              </a:buClr>
              <a:buFont typeface="Wingdings" panose="05000000000000000000" pitchFamily="2" charset="2"/>
              <a:buChar char="ü"/>
            </a:pPr>
            <a:endParaRPr lang="nl-BE" sz="2000" i="1"/>
          </a:p>
          <a:p>
            <a:pPr>
              <a:buClr>
                <a:srgbClr val="E7128B"/>
              </a:buClr>
            </a:pPr>
            <a:endParaRPr lang="nl-BE" sz="2000" i="1"/>
          </a:p>
          <a:p>
            <a:pPr lvl="2" indent="0">
              <a:lnSpc>
                <a:spcPct val="150000"/>
              </a:lnSpc>
              <a:buClr>
                <a:srgbClr val="E7128B"/>
              </a:buClr>
              <a:buNone/>
            </a:pPr>
            <a:endParaRPr lang="nl-BE" sz="2000"/>
          </a:p>
          <a:p>
            <a:pPr marL="814388" lvl="2" indent="-457200">
              <a:lnSpc>
                <a:spcPct val="150000"/>
              </a:lnSpc>
              <a:buClr>
                <a:srgbClr val="E7128B"/>
              </a:buClr>
              <a:buFont typeface="Arial" panose="020B0604020202020204" pitchFamily="34" charset="0"/>
              <a:buChar char="•"/>
            </a:pPr>
            <a:endParaRPr lang="nl-BE" sz="2000"/>
          </a:p>
          <a:p>
            <a:pPr lvl="2" indent="0">
              <a:lnSpc>
                <a:spcPct val="150000"/>
              </a:lnSpc>
              <a:buClr>
                <a:srgbClr val="E7128B"/>
              </a:buClr>
              <a:buNone/>
            </a:pPr>
            <a:endParaRPr lang="nl-BE" sz="2000"/>
          </a:p>
          <a:p>
            <a:pPr marL="814388" lvl="2" indent="-457200">
              <a:lnSpc>
                <a:spcPct val="150000"/>
              </a:lnSpc>
              <a:buClr>
                <a:srgbClr val="E7128B"/>
              </a:buClr>
              <a:buFont typeface="Arial" panose="020B0604020202020204" pitchFamily="34" charset="0"/>
              <a:buChar char="•"/>
            </a:pPr>
            <a:endParaRPr lang="nl-BE" sz="2000"/>
          </a:p>
          <a:p>
            <a:pPr marL="814388" lvl="2" indent="-457200">
              <a:lnSpc>
                <a:spcPct val="150000"/>
              </a:lnSpc>
              <a:buClr>
                <a:srgbClr val="E7128B"/>
              </a:buClr>
              <a:buFont typeface="Arial" panose="020B0604020202020204" pitchFamily="34" charset="0"/>
              <a:buChar char="•"/>
            </a:pPr>
            <a:endParaRPr lang="nl-BE" sz="2000"/>
          </a:p>
          <a:p>
            <a:pPr marL="814388" lvl="2" indent="-457200">
              <a:lnSpc>
                <a:spcPct val="150000"/>
              </a:lnSpc>
              <a:buClr>
                <a:srgbClr val="E7128B"/>
              </a:buClr>
              <a:buFont typeface="Arial" panose="020B0604020202020204" pitchFamily="34" charset="0"/>
              <a:buChar char="•"/>
            </a:pPr>
            <a:endParaRPr lang="nl-BE" sz="2000"/>
          </a:p>
          <a:p>
            <a:pPr lvl="2" indent="0">
              <a:lnSpc>
                <a:spcPct val="150000"/>
              </a:lnSpc>
              <a:buClr>
                <a:srgbClr val="E7128B"/>
              </a:buClr>
              <a:buNone/>
            </a:pPr>
            <a:br>
              <a:rPr lang="nl-BE" sz="2000"/>
            </a:br>
            <a:br>
              <a:rPr lang="nl-BE" sz="2000"/>
            </a:br>
            <a:endParaRPr lang="nl-BE" sz="2000"/>
          </a:p>
          <a:p>
            <a:pPr lvl="3" indent="0">
              <a:buClr>
                <a:srgbClr val="E7128B"/>
              </a:buClr>
              <a:buNone/>
            </a:pPr>
            <a:endParaRPr lang="nl-BE" sz="2000"/>
          </a:p>
          <a:p>
            <a:pPr lvl="2" indent="0">
              <a:buClr>
                <a:srgbClr val="E7128B"/>
              </a:buClr>
              <a:buNone/>
            </a:pPr>
            <a:endParaRPr lang="nl-BE" sz="2000"/>
          </a:p>
          <a:p>
            <a:pPr marL="814388" lvl="2" indent="-457200">
              <a:buClr>
                <a:srgbClr val="E7128B"/>
              </a:buClr>
              <a:buFont typeface="Arial" panose="020B0604020202020204" pitchFamily="34" charset="0"/>
              <a:buChar char="•"/>
            </a:pPr>
            <a:endParaRPr lang="nl-BE" sz="2000"/>
          </a:p>
          <a:p>
            <a:pPr>
              <a:buClr>
                <a:srgbClr val="E7128B"/>
              </a:buClr>
            </a:pPr>
            <a:br>
              <a:rPr lang="nl-BE" sz="2000" b="1"/>
            </a:br>
            <a:endParaRPr lang="nl-BE" sz="2000" b="1"/>
          </a:p>
          <a:p>
            <a:pPr lvl="2" indent="0">
              <a:buClr>
                <a:srgbClr val="E7128B"/>
              </a:buClr>
              <a:buNone/>
            </a:pPr>
            <a:br>
              <a:rPr lang="nl-BE" sz="2000"/>
            </a:br>
            <a:br>
              <a:rPr lang="nl-BE" sz="2000"/>
            </a:br>
            <a:br>
              <a:rPr lang="nl-BE" sz="2000"/>
            </a:br>
            <a:br>
              <a:rPr lang="nl-BE" sz="2000"/>
            </a:br>
            <a:br>
              <a:rPr lang="nl-BE" sz="2000"/>
            </a:br>
            <a:br>
              <a:rPr lang="nl-BE" sz="2000"/>
            </a:br>
            <a:br>
              <a:rPr lang="nl-BE" sz="2000"/>
            </a:br>
            <a:br>
              <a:rPr lang="nl-BE" sz="2000"/>
            </a:br>
            <a:br>
              <a:rPr lang="nl-BE" sz="2000"/>
            </a:br>
            <a:endParaRPr lang="nl-BE" sz="2000"/>
          </a:p>
        </p:txBody>
      </p:sp>
      <p:sp>
        <p:nvSpPr>
          <p:cNvPr id="15" name="Tekstvak 14">
            <a:extLst>
              <a:ext uri="{FF2B5EF4-FFF2-40B4-BE49-F238E27FC236}">
                <a16:creationId xmlns:a16="http://schemas.microsoft.com/office/drawing/2014/main" id="{494EC32D-3F02-97C7-5447-DF553BF50EDA}"/>
              </a:ext>
            </a:extLst>
          </p:cNvPr>
          <p:cNvSpPr txBox="1"/>
          <p:nvPr/>
        </p:nvSpPr>
        <p:spPr>
          <a:xfrm>
            <a:off x="838200" y="4594344"/>
            <a:ext cx="2099722" cy="795803"/>
          </a:xfrm>
          <a:prstGeom prst="rect">
            <a:avLst/>
          </a:prstGeom>
          <a:noFill/>
        </p:spPr>
        <p:txBody>
          <a:bodyPr wrap="square" lIns="0" tIns="0" rIns="0" bIns="0" rtlCol="0">
            <a:noAutofit/>
          </a:bodyPr>
          <a:lstStyle/>
          <a:p>
            <a:pPr algn="l"/>
            <a:endParaRPr lang="nl-BE" sz="1500" err="1"/>
          </a:p>
        </p:txBody>
      </p:sp>
      <p:cxnSp>
        <p:nvCxnSpPr>
          <p:cNvPr id="17" name="Rechte verbindingslijn met pijl 16">
            <a:extLst>
              <a:ext uri="{FF2B5EF4-FFF2-40B4-BE49-F238E27FC236}">
                <a16:creationId xmlns:a16="http://schemas.microsoft.com/office/drawing/2014/main" id="{4608D36A-543B-DE02-F86F-DD6A6C6EB3B3}"/>
              </a:ext>
            </a:extLst>
          </p:cNvPr>
          <p:cNvCxnSpPr>
            <a:cxnSpLocks/>
          </p:cNvCxnSpPr>
          <p:nvPr/>
        </p:nvCxnSpPr>
        <p:spPr>
          <a:xfrm flipV="1">
            <a:off x="1780249" y="2590437"/>
            <a:ext cx="3469105" cy="878305"/>
          </a:xfrm>
          <a:prstGeom prst="straightConnector1">
            <a:avLst/>
          </a:prstGeom>
          <a:ln w="38100">
            <a:solidFill>
              <a:srgbClr val="E7128B"/>
            </a:solidFill>
            <a:tailEnd type="triangle"/>
          </a:ln>
        </p:spPr>
        <p:style>
          <a:lnRef idx="1">
            <a:schemeClr val="accent2"/>
          </a:lnRef>
          <a:fillRef idx="0">
            <a:schemeClr val="accent2"/>
          </a:fillRef>
          <a:effectRef idx="0">
            <a:schemeClr val="accent2"/>
          </a:effectRef>
          <a:fontRef idx="minor">
            <a:schemeClr val="tx1"/>
          </a:fontRef>
        </p:style>
      </p:cxnSp>
      <p:sp>
        <p:nvSpPr>
          <p:cNvPr id="21" name="Tekstvak 20">
            <a:extLst>
              <a:ext uri="{FF2B5EF4-FFF2-40B4-BE49-F238E27FC236}">
                <a16:creationId xmlns:a16="http://schemas.microsoft.com/office/drawing/2014/main" id="{6E4A1D52-F045-5ADE-8845-43C0EF31007A}"/>
              </a:ext>
            </a:extLst>
          </p:cNvPr>
          <p:cNvSpPr txBox="1"/>
          <p:nvPr/>
        </p:nvSpPr>
        <p:spPr>
          <a:xfrm>
            <a:off x="5430677" y="2331206"/>
            <a:ext cx="4981074" cy="460236"/>
          </a:xfrm>
          <a:prstGeom prst="rect">
            <a:avLst/>
          </a:prstGeom>
          <a:solidFill>
            <a:schemeClr val="accent2"/>
          </a:solidFill>
          <a:ln w="38100"/>
        </p:spPr>
        <p:style>
          <a:lnRef idx="2">
            <a:schemeClr val="accent2"/>
          </a:lnRef>
          <a:fillRef idx="1">
            <a:schemeClr val="lt1"/>
          </a:fillRef>
          <a:effectRef idx="0">
            <a:schemeClr val="accent2"/>
          </a:effectRef>
          <a:fontRef idx="minor">
            <a:schemeClr val="dk1"/>
          </a:fontRef>
        </p:style>
        <p:txBody>
          <a:bodyPr wrap="square" lIns="0" tIns="0" rIns="0" bIns="0" rtlCol="0">
            <a:noAutofit/>
          </a:bodyPr>
          <a:lstStyle/>
          <a:p>
            <a:pPr algn="ctr"/>
            <a:r>
              <a:rPr lang="nl-BE" sz="1500">
                <a:solidFill>
                  <a:schemeClr val="bg1"/>
                </a:solidFill>
              </a:rPr>
              <a:t>Activeer het vinkje! Op het attest mag je immers enkel betaalde bedragen vermelden.</a:t>
            </a:r>
          </a:p>
        </p:txBody>
      </p:sp>
      <p:cxnSp>
        <p:nvCxnSpPr>
          <p:cNvPr id="25" name="Rechte verbindingslijn met pijl 24">
            <a:extLst>
              <a:ext uri="{FF2B5EF4-FFF2-40B4-BE49-F238E27FC236}">
                <a16:creationId xmlns:a16="http://schemas.microsoft.com/office/drawing/2014/main" id="{865A75E8-D94D-C211-4B33-5EFC49D35F65}"/>
              </a:ext>
            </a:extLst>
          </p:cNvPr>
          <p:cNvCxnSpPr>
            <a:cxnSpLocks/>
          </p:cNvCxnSpPr>
          <p:nvPr/>
        </p:nvCxnSpPr>
        <p:spPr>
          <a:xfrm>
            <a:off x="3204033" y="4224574"/>
            <a:ext cx="1843898" cy="513604"/>
          </a:xfrm>
          <a:prstGeom prst="straightConnector1">
            <a:avLst/>
          </a:prstGeom>
          <a:ln w="38100">
            <a:solidFill>
              <a:srgbClr val="E7128B"/>
            </a:solidFill>
            <a:tailEnd type="triangle"/>
          </a:ln>
        </p:spPr>
        <p:style>
          <a:lnRef idx="1">
            <a:schemeClr val="accent2"/>
          </a:lnRef>
          <a:fillRef idx="0">
            <a:schemeClr val="accent2"/>
          </a:fillRef>
          <a:effectRef idx="0">
            <a:schemeClr val="accent2"/>
          </a:effectRef>
          <a:fontRef idx="minor">
            <a:schemeClr val="tx1"/>
          </a:fontRef>
        </p:style>
      </p:cxnSp>
      <p:sp>
        <p:nvSpPr>
          <p:cNvPr id="30" name="Tekstvak 29">
            <a:extLst>
              <a:ext uri="{FF2B5EF4-FFF2-40B4-BE49-F238E27FC236}">
                <a16:creationId xmlns:a16="http://schemas.microsoft.com/office/drawing/2014/main" id="{33F705C2-B806-C834-1FBD-537D4FEFF6C3}"/>
              </a:ext>
            </a:extLst>
          </p:cNvPr>
          <p:cNvSpPr txBox="1"/>
          <p:nvPr/>
        </p:nvSpPr>
        <p:spPr>
          <a:xfrm>
            <a:off x="5197217" y="4532009"/>
            <a:ext cx="4981074" cy="460236"/>
          </a:xfrm>
          <a:prstGeom prst="rect">
            <a:avLst/>
          </a:prstGeom>
          <a:solidFill>
            <a:schemeClr val="accent2"/>
          </a:solidFill>
          <a:ln w="38100"/>
        </p:spPr>
        <p:style>
          <a:lnRef idx="2">
            <a:schemeClr val="accent2"/>
          </a:lnRef>
          <a:fillRef idx="1">
            <a:schemeClr val="lt1"/>
          </a:fillRef>
          <a:effectRef idx="0">
            <a:schemeClr val="accent2"/>
          </a:effectRef>
          <a:fontRef idx="minor">
            <a:schemeClr val="dk1"/>
          </a:fontRef>
        </p:style>
        <p:txBody>
          <a:bodyPr wrap="square" lIns="0" tIns="0" rIns="0" bIns="0" rtlCol="0">
            <a:noAutofit/>
          </a:bodyPr>
          <a:lstStyle/>
          <a:p>
            <a:pPr algn="ctr"/>
            <a:r>
              <a:rPr lang="nl-BE" sz="1500">
                <a:solidFill>
                  <a:schemeClr val="bg1"/>
                </a:solidFill>
              </a:rPr>
              <a:t>Begin- en einddatum moeten het voorbije inkomstenjaar omvatten.</a:t>
            </a:r>
          </a:p>
        </p:txBody>
      </p:sp>
    </p:spTree>
    <p:extLst>
      <p:ext uri="{BB962C8B-B14F-4D97-AF65-F5344CB8AC3E}">
        <p14:creationId xmlns:p14="http://schemas.microsoft.com/office/powerpoint/2010/main" val="546222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1648B71-CD20-689C-2696-88F294393652}"/>
              </a:ext>
            </a:extLst>
          </p:cNvPr>
          <p:cNvSpPr>
            <a:spLocks noGrp="1"/>
          </p:cNvSpPr>
          <p:nvPr>
            <p:ph type="title"/>
          </p:nvPr>
        </p:nvSpPr>
        <p:spPr>
          <a:xfrm>
            <a:off x="838200" y="410113"/>
            <a:ext cx="10515600" cy="612000"/>
          </a:xfrm>
        </p:spPr>
        <p:txBody>
          <a:bodyPr/>
          <a:lstStyle/>
          <a:p>
            <a:r>
              <a:rPr lang="nl-BE"/>
              <a:t>3b. Opmaken kinderopvangattest - detail</a:t>
            </a:r>
          </a:p>
        </p:txBody>
      </p:sp>
      <p:sp>
        <p:nvSpPr>
          <p:cNvPr id="7" name="Tijdelijke aanduiding voor inhoud 6">
            <a:extLst>
              <a:ext uri="{FF2B5EF4-FFF2-40B4-BE49-F238E27FC236}">
                <a16:creationId xmlns:a16="http://schemas.microsoft.com/office/drawing/2014/main" id="{538C14BA-6E8A-3843-D6C5-2FA2117499E0}"/>
              </a:ext>
            </a:extLst>
          </p:cNvPr>
          <p:cNvSpPr>
            <a:spLocks noGrp="1"/>
          </p:cNvSpPr>
          <p:nvPr>
            <p:ph idx="1"/>
          </p:nvPr>
        </p:nvSpPr>
        <p:spPr>
          <a:xfrm>
            <a:off x="838200" y="1175658"/>
            <a:ext cx="10515600" cy="4723338"/>
          </a:xfrm>
        </p:spPr>
        <p:txBody>
          <a:bodyPr/>
          <a:lstStyle/>
          <a:p>
            <a:pPr marL="457200" indent="-457200">
              <a:lnSpc>
                <a:spcPct val="100000"/>
              </a:lnSpc>
              <a:buClr>
                <a:srgbClr val="E7128B"/>
              </a:buClr>
              <a:buFont typeface="Wingdings" panose="05000000000000000000" pitchFamily="2" charset="2"/>
              <a:buChar char="ü"/>
            </a:pPr>
            <a:r>
              <a:rPr lang="nl-BE" sz="2000"/>
              <a:t>Wanneer je de nodige instellingen hebt opgegeven en bewaard, kom je in een overzicht terecht van alle adressen waarvoor in de gekozen rekeninggroepen opvangartikels werden aangerekend.</a:t>
            </a:r>
          </a:p>
          <a:p>
            <a:pPr marL="457200" indent="-457200">
              <a:lnSpc>
                <a:spcPct val="100000"/>
              </a:lnSpc>
              <a:buClr>
                <a:srgbClr val="E7128B"/>
              </a:buClr>
              <a:buFont typeface="Wingdings" panose="05000000000000000000" pitchFamily="2" charset="2"/>
              <a:buChar char="ü"/>
            </a:pPr>
            <a:r>
              <a:rPr lang="nl-BE" sz="2000"/>
              <a:t>De kolom ‘</a:t>
            </a:r>
            <a:r>
              <a:rPr lang="nl-BE" sz="2000" u="sng"/>
              <a:t>Status</a:t>
            </a:r>
            <a:r>
              <a:rPr lang="nl-BE" sz="2000"/>
              <a:t>’ geeft aan of de gegevens van de schuldenaar volledig zijn.</a:t>
            </a:r>
            <a:br>
              <a:rPr lang="nl-BE" sz="2000"/>
            </a:br>
            <a:br>
              <a:rPr lang="nl-BE" sz="2000"/>
            </a:br>
            <a:endParaRPr lang="nl-BE" sz="2000"/>
          </a:p>
          <a:p>
            <a:pPr marL="814388" lvl="2" indent="-457200">
              <a:buClr>
                <a:srgbClr val="E7128B"/>
              </a:buClr>
              <a:buFont typeface="+mj-lt"/>
              <a:buAutoNum type="arabicPeriod"/>
            </a:pPr>
            <a:endParaRPr lang="nl-BE" sz="2000"/>
          </a:p>
          <a:p>
            <a:pPr marL="639763" lvl="1" indent="-457200">
              <a:buClr>
                <a:srgbClr val="E7128B"/>
              </a:buClr>
              <a:buFont typeface="Wingdings" panose="05000000000000000000" pitchFamily="2" charset="2"/>
              <a:buChar char="ü"/>
            </a:pPr>
            <a:endParaRPr lang="nl-BE" sz="2000"/>
          </a:p>
          <a:p>
            <a:pPr marL="639763" lvl="1" indent="-457200">
              <a:buClr>
                <a:srgbClr val="E7128B"/>
              </a:buClr>
              <a:buFont typeface="Wingdings" panose="05000000000000000000" pitchFamily="2" charset="2"/>
              <a:buChar char="ü"/>
            </a:pPr>
            <a:endParaRPr lang="nl-BE" sz="2000" i="1"/>
          </a:p>
          <a:p>
            <a:pPr>
              <a:buClr>
                <a:srgbClr val="E7128B"/>
              </a:buClr>
            </a:pPr>
            <a:endParaRPr lang="nl-BE" sz="2000" i="1"/>
          </a:p>
          <a:p>
            <a:pPr lvl="2" indent="0">
              <a:lnSpc>
                <a:spcPct val="150000"/>
              </a:lnSpc>
              <a:buClr>
                <a:srgbClr val="E7128B"/>
              </a:buClr>
              <a:buNone/>
            </a:pPr>
            <a:endParaRPr lang="nl-BE" sz="2000"/>
          </a:p>
          <a:p>
            <a:pPr marL="814388" lvl="2" indent="-457200">
              <a:lnSpc>
                <a:spcPct val="150000"/>
              </a:lnSpc>
              <a:buClr>
                <a:srgbClr val="E7128B"/>
              </a:buClr>
              <a:buFont typeface="Arial" panose="020B0604020202020204" pitchFamily="34" charset="0"/>
              <a:buChar char="•"/>
            </a:pPr>
            <a:endParaRPr lang="nl-BE" sz="2000"/>
          </a:p>
          <a:p>
            <a:pPr lvl="2" indent="0">
              <a:lnSpc>
                <a:spcPct val="150000"/>
              </a:lnSpc>
              <a:buClr>
                <a:srgbClr val="E7128B"/>
              </a:buClr>
              <a:buNone/>
            </a:pPr>
            <a:endParaRPr lang="nl-BE" sz="2000"/>
          </a:p>
          <a:p>
            <a:pPr marL="814388" lvl="2" indent="-457200">
              <a:lnSpc>
                <a:spcPct val="150000"/>
              </a:lnSpc>
              <a:buClr>
                <a:srgbClr val="E7128B"/>
              </a:buClr>
              <a:buFont typeface="Arial" panose="020B0604020202020204" pitchFamily="34" charset="0"/>
              <a:buChar char="•"/>
            </a:pPr>
            <a:endParaRPr lang="nl-BE" sz="2000"/>
          </a:p>
          <a:p>
            <a:pPr marL="814388" lvl="2" indent="-457200">
              <a:lnSpc>
                <a:spcPct val="150000"/>
              </a:lnSpc>
              <a:buClr>
                <a:srgbClr val="E7128B"/>
              </a:buClr>
              <a:buFont typeface="Arial" panose="020B0604020202020204" pitchFamily="34" charset="0"/>
              <a:buChar char="•"/>
            </a:pPr>
            <a:endParaRPr lang="nl-BE" sz="2000"/>
          </a:p>
          <a:p>
            <a:pPr marL="814388" lvl="2" indent="-457200">
              <a:lnSpc>
                <a:spcPct val="150000"/>
              </a:lnSpc>
              <a:buClr>
                <a:srgbClr val="E7128B"/>
              </a:buClr>
              <a:buFont typeface="Arial" panose="020B0604020202020204" pitchFamily="34" charset="0"/>
              <a:buChar char="•"/>
            </a:pPr>
            <a:endParaRPr lang="nl-BE" sz="2000"/>
          </a:p>
          <a:p>
            <a:pPr lvl="2" indent="0">
              <a:lnSpc>
                <a:spcPct val="150000"/>
              </a:lnSpc>
              <a:buClr>
                <a:srgbClr val="E7128B"/>
              </a:buClr>
              <a:buNone/>
            </a:pPr>
            <a:br>
              <a:rPr lang="nl-BE" sz="2000"/>
            </a:br>
            <a:br>
              <a:rPr lang="nl-BE" sz="2000"/>
            </a:br>
            <a:endParaRPr lang="nl-BE" sz="2000"/>
          </a:p>
          <a:p>
            <a:pPr lvl="3" indent="0">
              <a:buClr>
                <a:srgbClr val="E7128B"/>
              </a:buClr>
              <a:buNone/>
            </a:pPr>
            <a:endParaRPr lang="nl-BE" sz="2000"/>
          </a:p>
          <a:p>
            <a:pPr lvl="2" indent="0">
              <a:buClr>
                <a:srgbClr val="E7128B"/>
              </a:buClr>
              <a:buNone/>
            </a:pPr>
            <a:endParaRPr lang="nl-BE" sz="2000"/>
          </a:p>
          <a:p>
            <a:pPr marL="814388" lvl="2" indent="-457200">
              <a:buClr>
                <a:srgbClr val="E7128B"/>
              </a:buClr>
              <a:buFont typeface="Arial" panose="020B0604020202020204" pitchFamily="34" charset="0"/>
              <a:buChar char="•"/>
            </a:pPr>
            <a:endParaRPr lang="nl-BE" sz="2000"/>
          </a:p>
          <a:p>
            <a:pPr>
              <a:buClr>
                <a:srgbClr val="E7128B"/>
              </a:buClr>
            </a:pPr>
            <a:br>
              <a:rPr lang="nl-BE" sz="2000" b="1"/>
            </a:br>
            <a:endParaRPr lang="nl-BE" sz="2000" b="1"/>
          </a:p>
          <a:p>
            <a:pPr lvl="2" indent="0">
              <a:buClr>
                <a:srgbClr val="E7128B"/>
              </a:buClr>
              <a:buNone/>
            </a:pPr>
            <a:br>
              <a:rPr lang="nl-BE" sz="2000"/>
            </a:br>
            <a:br>
              <a:rPr lang="nl-BE" sz="2000"/>
            </a:br>
            <a:br>
              <a:rPr lang="nl-BE" sz="2000"/>
            </a:br>
            <a:br>
              <a:rPr lang="nl-BE" sz="2000"/>
            </a:br>
            <a:br>
              <a:rPr lang="nl-BE" sz="2000"/>
            </a:br>
            <a:br>
              <a:rPr lang="nl-BE" sz="2000"/>
            </a:br>
            <a:br>
              <a:rPr lang="nl-BE" sz="2000"/>
            </a:br>
            <a:br>
              <a:rPr lang="nl-BE" sz="2000"/>
            </a:br>
            <a:br>
              <a:rPr lang="nl-BE" sz="2000"/>
            </a:br>
            <a:endParaRPr lang="nl-BE" sz="2000"/>
          </a:p>
        </p:txBody>
      </p:sp>
      <p:sp>
        <p:nvSpPr>
          <p:cNvPr id="15" name="Tekstvak 14">
            <a:extLst>
              <a:ext uri="{FF2B5EF4-FFF2-40B4-BE49-F238E27FC236}">
                <a16:creationId xmlns:a16="http://schemas.microsoft.com/office/drawing/2014/main" id="{494EC32D-3F02-97C7-5447-DF553BF50EDA}"/>
              </a:ext>
            </a:extLst>
          </p:cNvPr>
          <p:cNvSpPr txBox="1"/>
          <p:nvPr/>
        </p:nvSpPr>
        <p:spPr>
          <a:xfrm>
            <a:off x="838200" y="4594344"/>
            <a:ext cx="2099722" cy="795803"/>
          </a:xfrm>
          <a:prstGeom prst="rect">
            <a:avLst/>
          </a:prstGeom>
          <a:noFill/>
        </p:spPr>
        <p:txBody>
          <a:bodyPr wrap="square" lIns="0" tIns="0" rIns="0" bIns="0" rtlCol="0">
            <a:noAutofit/>
          </a:bodyPr>
          <a:lstStyle/>
          <a:p>
            <a:pPr algn="l"/>
            <a:endParaRPr lang="nl-BE" sz="1500" err="1"/>
          </a:p>
        </p:txBody>
      </p:sp>
      <p:cxnSp>
        <p:nvCxnSpPr>
          <p:cNvPr id="11" name="Rechte verbindingslijn met pijl 10">
            <a:extLst>
              <a:ext uri="{FF2B5EF4-FFF2-40B4-BE49-F238E27FC236}">
                <a16:creationId xmlns:a16="http://schemas.microsoft.com/office/drawing/2014/main" id="{0E05AE56-BBD2-CF56-F7EA-733F5E824FDD}"/>
              </a:ext>
            </a:extLst>
          </p:cNvPr>
          <p:cNvCxnSpPr>
            <a:cxnSpLocks/>
          </p:cNvCxnSpPr>
          <p:nvPr/>
        </p:nvCxnSpPr>
        <p:spPr>
          <a:xfrm flipV="1">
            <a:off x="4784910" y="3991257"/>
            <a:ext cx="1441090" cy="724763"/>
          </a:xfrm>
          <a:prstGeom prst="straightConnector1">
            <a:avLst/>
          </a:prstGeom>
          <a:ln w="38100">
            <a:solidFill>
              <a:srgbClr val="E7128B"/>
            </a:solidFill>
            <a:tailEnd type="triangle"/>
          </a:ln>
        </p:spPr>
        <p:style>
          <a:lnRef idx="1">
            <a:schemeClr val="accent2"/>
          </a:lnRef>
          <a:fillRef idx="0">
            <a:schemeClr val="accent2"/>
          </a:fillRef>
          <a:effectRef idx="0">
            <a:schemeClr val="accent2"/>
          </a:effectRef>
          <a:fontRef idx="minor">
            <a:schemeClr val="tx1"/>
          </a:fontRef>
        </p:style>
      </p:cxnSp>
      <p:sp>
        <p:nvSpPr>
          <p:cNvPr id="14" name="Tekstvak 13">
            <a:extLst>
              <a:ext uri="{FF2B5EF4-FFF2-40B4-BE49-F238E27FC236}">
                <a16:creationId xmlns:a16="http://schemas.microsoft.com/office/drawing/2014/main" id="{6A41CDDF-CB0C-D941-56B0-2A460443A0C0}"/>
              </a:ext>
            </a:extLst>
          </p:cNvPr>
          <p:cNvSpPr txBox="1"/>
          <p:nvPr/>
        </p:nvSpPr>
        <p:spPr>
          <a:xfrm>
            <a:off x="6417762" y="2906417"/>
            <a:ext cx="5466347" cy="2722131"/>
          </a:xfrm>
          <a:prstGeom prst="rect">
            <a:avLst/>
          </a:prstGeom>
          <a:solidFill>
            <a:schemeClr val="accent2"/>
          </a:solidFill>
          <a:ln w="38100"/>
        </p:spPr>
        <p:style>
          <a:lnRef idx="2">
            <a:schemeClr val="accent2"/>
          </a:lnRef>
          <a:fillRef idx="1">
            <a:schemeClr val="lt1"/>
          </a:fillRef>
          <a:effectRef idx="0">
            <a:schemeClr val="accent2"/>
          </a:effectRef>
          <a:fontRef idx="minor">
            <a:schemeClr val="dk1"/>
          </a:fontRef>
        </p:style>
        <p:txBody>
          <a:bodyPr wrap="square" lIns="0" tIns="0" rIns="0" bIns="0" rtlCol="0">
            <a:noAutofit/>
          </a:bodyPr>
          <a:lstStyle/>
          <a:p>
            <a:pPr algn="ctr"/>
            <a:r>
              <a:rPr lang="nl-BE" sz="1500" dirty="0">
                <a:solidFill>
                  <a:schemeClr val="bg1"/>
                </a:solidFill>
              </a:rPr>
              <a:t>Krijg je hier een ‘Niet OK’, check dan het tabblad ‘Adressen’ of ‘Relaties’ in </a:t>
            </a:r>
            <a:r>
              <a:rPr lang="nl-BE" sz="1500" dirty="0" err="1">
                <a:solidFill>
                  <a:schemeClr val="bg1"/>
                </a:solidFill>
              </a:rPr>
              <a:t>iBasis</a:t>
            </a:r>
            <a:r>
              <a:rPr lang="nl-BE" sz="1500" dirty="0">
                <a:solidFill>
                  <a:schemeClr val="bg1"/>
                </a:solidFill>
              </a:rPr>
              <a:t>/</a:t>
            </a:r>
            <a:r>
              <a:rPr lang="nl-BE" sz="1500" dirty="0" err="1">
                <a:solidFill>
                  <a:schemeClr val="bg1"/>
                </a:solidFill>
              </a:rPr>
              <a:t>iLeerlingen</a:t>
            </a:r>
            <a:r>
              <a:rPr lang="nl-BE" sz="1500" dirty="0">
                <a:solidFill>
                  <a:schemeClr val="bg1"/>
                </a:solidFill>
              </a:rPr>
              <a:t>/</a:t>
            </a:r>
            <a:r>
              <a:rPr lang="nl-BE" sz="1500" dirty="0" err="1">
                <a:solidFill>
                  <a:schemeClr val="bg1"/>
                </a:solidFill>
              </a:rPr>
              <a:t>iInternen</a:t>
            </a:r>
            <a:r>
              <a:rPr lang="nl-BE" sz="1500" dirty="0">
                <a:solidFill>
                  <a:schemeClr val="bg1"/>
                </a:solidFill>
              </a:rPr>
              <a:t>.</a:t>
            </a:r>
            <a:br>
              <a:rPr lang="nl-BE" sz="1500" dirty="0">
                <a:solidFill>
                  <a:schemeClr val="bg1"/>
                </a:solidFill>
              </a:rPr>
            </a:br>
            <a:br>
              <a:rPr lang="nl-BE" sz="1500" dirty="0">
                <a:solidFill>
                  <a:schemeClr val="bg1"/>
                </a:solidFill>
              </a:rPr>
            </a:br>
            <a:r>
              <a:rPr lang="nl-BE" sz="1500" dirty="0">
                <a:solidFill>
                  <a:schemeClr val="bg1"/>
                </a:solidFill>
              </a:rPr>
              <a:t>Er zijn 2 mogelijke oorzaken:</a:t>
            </a:r>
            <a:br>
              <a:rPr lang="nl-BE" sz="1500" dirty="0">
                <a:solidFill>
                  <a:schemeClr val="bg1"/>
                </a:solidFill>
              </a:rPr>
            </a:br>
            <a:endParaRPr lang="nl-BE" sz="1500" dirty="0">
              <a:solidFill>
                <a:schemeClr val="bg1"/>
              </a:solidFill>
            </a:endParaRPr>
          </a:p>
          <a:p>
            <a:pPr marL="342900" indent="-342900">
              <a:buClr>
                <a:schemeClr val="bg1"/>
              </a:buClr>
              <a:buFont typeface="+mj-lt"/>
              <a:buAutoNum type="arabicPeriod"/>
            </a:pPr>
            <a:r>
              <a:rPr lang="nl-BE" sz="1500" dirty="0">
                <a:solidFill>
                  <a:schemeClr val="bg1"/>
                </a:solidFill>
              </a:rPr>
              <a:t>Er is geen INSZ opgegeven voor de schuldenaar (hoogste LPV in rang die aan het adres is gekoppeld).</a:t>
            </a:r>
            <a:br>
              <a:rPr lang="nl-BE" sz="1500" dirty="0">
                <a:solidFill>
                  <a:schemeClr val="bg1"/>
                </a:solidFill>
              </a:rPr>
            </a:br>
            <a:endParaRPr lang="nl-BE" sz="1500" dirty="0">
              <a:solidFill>
                <a:schemeClr val="bg1"/>
              </a:solidFill>
            </a:endParaRPr>
          </a:p>
          <a:p>
            <a:pPr marL="342900" indent="-342900">
              <a:buClr>
                <a:schemeClr val="bg1"/>
              </a:buClr>
              <a:buFont typeface="+mj-lt"/>
              <a:buAutoNum type="arabicPeriod"/>
            </a:pPr>
            <a:r>
              <a:rPr lang="nl-BE" sz="1500" dirty="0">
                <a:solidFill>
                  <a:schemeClr val="bg1"/>
                </a:solidFill>
              </a:rPr>
              <a:t>Er is geen schuldenaar (LPV) aan het adres gekoppeld.</a:t>
            </a:r>
          </a:p>
          <a:p>
            <a:pPr marL="342900" indent="-342900">
              <a:buClr>
                <a:schemeClr val="bg1"/>
              </a:buClr>
              <a:buFont typeface="+mj-lt"/>
              <a:buAutoNum type="arabicPeriod"/>
            </a:pPr>
            <a:endParaRPr lang="nl-BE" sz="1500" dirty="0">
              <a:solidFill>
                <a:schemeClr val="bg1"/>
              </a:solidFill>
            </a:endParaRPr>
          </a:p>
          <a:p>
            <a:pPr>
              <a:buClr>
                <a:schemeClr val="bg1"/>
              </a:buClr>
            </a:pPr>
            <a:r>
              <a:rPr lang="nl-BE" sz="1500" dirty="0">
                <a:solidFill>
                  <a:schemeClr val="bg1"/>
                </a:solidFill>
              </a:rPr>
              <a:t>Corrigeer zodat je volledig conforme attesten kunt opmaken!</a:t>
            </a:r>
          </a:p>
        </p:txBody>
      </p:sp>
      <p:pic>
        <p:nvPicPr>
          <p:cNvPr id="4" name="Afbeelding 3">
            <a:extLst>
              <a:ext uri="{FF2B5EF4-FFF2-40B4-BE49-F238E27FC236}">
                <a16:creationId xmlns:a16="http://schemas.microsoft.com/office/drawing/2014/main" id="{A6C6F437-943C-A9B3-D437-45639691D258}"/>
              </a:ext>
            </a:extLst>
          </p:cNvPr>
          <p:cNvPicPr>
            <a:picLocks noChangeAspect="1"/>
          </p:cNvPicPr>
          <p:nvPr/>
        </p:nvPicPr>
        <p:blipFill>
          <a:blip r:embed="rId3"/>
          <a:stretch>
            <a:fillRect/>
          </a:stretch>
        </p:blipFill>
        <p:spPr>
          <a:xfrm>
            <a:off x="1412120" y="2888512"/>
            <a:ext cx="3312715" cy="3164029"/>
          </a:xfrm>
          <a:prstGeom prst="rect">
            <a:avLst/>
          </a:prstGeom>
        </p:spPr>
      </p:pic>
      <p:sp>
        <p:nvSpPr>
          <p:cNvPr id="5" name="Rechthoek: afgeronde hoeken 4">
            <a:extLst>
              <a:ext uri="{FF2B5EF4-FFF2-40B4-BE49-F238E27FC236}">
                <a16:creationId xmlns:a16="http://schemas.microsoft.com/office/drawing/2014/main" id="{BAD0C19E-72A1-2D61-4C0D-69C42C7107B0}"/>
              </a:ext>
            </a:extLst>
          </p:cNvPr>
          <p:cNvSpPr/>
          <p:nvPr/>
        </p:nvSpPr>
        <p:spPr>
          <a:xfrm>
            <a:off x="3952875" y="4594344"/>
            <a:ext cx="600075" cy="397901"/>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BE" sz="1500" err="1"/>
          </a:p>
        </p:txBody>
      </p:sp>
    </p:spTree>
    <p:extLst>
      <p:ext uri="{BB962C8B-B14F-4D97-AF65-F5344CB8AC3E}">
        <p14:creationId xmlns:p14="http://schemas.microsoft.com/office/powerpoint/2010/main" val="3011762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CCDAB-AA6A-494D-E57D-483272A53CAD}"/>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002FC688-5A05-99C1-AFD2-191EB31E26B0}"/>
              </a:ext>
            </a:extLst>
          </p:cNvPr>
          <p:cNvSpPr>
            <a:spLocks noGrp="1"/>
          </p:cNvSpPr>
          <p:nvPr>
            <p:ph type="title"/>
          </p:nvPr>
        </p:nvSpPr>
        <p:spPr>
          <a:xfrm>
            <a:off x="838200" y="410113"/>
            <a:ext cx="10515600" cy="612000"/>
          </a:xfrm>
        </p:spPr>
        <p:txBody>
          <a:bodyPr/>
          <a:lstStyle/>
          <a:p>
            <a:r>
              <a:rPr lang="nl-BE" dirty="0"/>
              <a:t>3b. Opmaken kinderopvangattest - detail</a:t>
            </a:r>
          </a:p>
        </p:txBody>
      </p:sp>
      <p:sp>
        <p:nvSpPr>
          <p:cNvPr id="7" name="Tijdelijke aanduiding voor inhoud 6">
            <a:extLst>
              <a:ext uri="{FF2B5EF4-FFF2-40B4-BE49-F238E27FC236}">
                <a16:creationId xmlns:a16="http://schemas.microsoft.com/office/drawing/2014/main" id="{A93C2872-AED1-B6B7-A341-ACD02742CE27}"/>
              </a:ext>
            </a:extLst>
          </p:cNvPr>
          <p:cNvSpPr>
            <a:spLocks noGrp="1"/>
          </p:cNvSpPr>
          <p:nvPr>
            <p:ph idx="1"/>
          </p:nvPr>
        </p:nvSpPr>
        <p:spPr>
          <a:xfrm>
            <a:off x="838200" y="1175658"/>
            <a:ext cx="10515600" cy="4723338"/>
          </a:xfrm>
        </p:spPr>
        <p:txBody>
          <a:bodyPr/>
          <a:lstStyle/>
          <a:p>
            <a:pPr marL="457200" indent="-457200">
              <a:lnSpc>
                <a:spcPct val="100000"/>
              </a:lnSpc>
              <a:buClr>
                <a:srgbClr val="E7128B"/>
              </a:buClr>
              <a:buFont typeface="Wingdings" panose="05000000000000000000" pitchFamily="2" charset="2"/>
              <a:buChar char="ü"/>
            </a:pPr>
            <a:r>
              <a:rPr lang="nl-BE" sz="2000" dirty="0"/>
              <a:t>Vanuit de leerlingen-/internenadministratie kun je snel checken waar er eventueel nog een koppeling met een LPV en/of INSZ voor de schuldenaar ontbreekt.</a:t>
            </a:r>
          </a:p>
          <a:p>
            <a:pPr marL="457200" indent="-457200">
              <a:lnSpc>
                <a:spcPct val="100000"/>
              </a:lnSpc>
              <a:buClr>
                <a:srgbClr val="E7128B"/>
              </a:buClr>
              <a:buFont typeface="Wingdings" panose="05000000000000000000" pitchFamily="2" charset="2"/>
              <a:buChar char="ü"/>
            </a:pPr>
            <a:r>
              <a:rPr lang="nl-BE" sz="2000" dirty="0"/>
              <a:t>Je maakt hiervoor de Excel-export aan onder Leerlingen</a:t>
            </a:r>
            <a:r>
              <a:rPr lang="nl-BE" sz="2000"/>
              <a:t>/Internen </a:t>
            </a:r>
            <a:r>
              <a:rPr lang="nl-BE" sz="2000" dirty="0"/>
              <a:t>&gt; Consulteren met onderstaande parameters:</a:t>
            </a:r>
          </a:p>
          <a:p>
            <a:pPr>
              <a:lnSpc>
                <a:spcPct val="100000"/>
              </a:lnSpc>
              <a:buClr>
                <a:srgbClr val="E7128B"/>
              </a:buClr>
            </a:pPr>
            <a:br>
              <a:rPr lang="nl-BE" sz="2000" dirty="0"/>
            </a:br>
            <a:endParaRPr lang="nl-BE" sz="2000" dirty="0"/>
          </a:p>
          <a:p>
            <a:pPr marL="814388" lvl="2" indent="-457200">
              <a:buClr>
                <a:srgbClr val="E7128B"/>
              </a:buClr>
              <a:buFont typeface="+mj-lt"/>
              <a:buAutoNum type="arabicPeriod"/>
            </a:pPr>
            <a:endParaRPr lang="nl-BE" sz="2000" dirty="0"/>
          </a:p>
          <a:p>
            <a:pPr marL="639763" lvl="1" indent="-457200">
              <a:buClr>
                <a:srgbClr val="E7128B"/>
              </a:buClr>
              <a:buFont typeface="Wingdings" panose="05000000000000000000" pitchFamily="2" charset="2"/>
              <a:buChar char="ü"/>
            </a:pPr>
            <a:endParaRPr lang="nl-BE" sz="2000" dirty="0"/>
          </a:p>
          <a:p>
            <a:pPr lvl="1" indent="0">
              <a:buClr>
                <a:srgbClr val="E7128B"/>
              </a:buClr>
              <a:buNone/>
            </a:pPr>
            <a:endParaRPr lang="nl-BE" sz="2000" i="1" dirty="0"/>
          </a:p>
          <a:p>
            <a:pPr>
              <a:buClr>
                <a:srgbClr val="E7128B"/>
              </a:buClr>
            </a:pPr>
            <a:endParaRPr lang="nl-BE" sz="2000" i="1" dirty="0"/>
          </a:p>
          <a:p>
            <a:pPr lvl="2" indent="0">
              <a:lnSpc>
                <a:spcPct val="150000"/>
              </a:lnSpc>
              <a:buClr>
                <a:srgbClr val="E7128B"/>
              </a:buClr>
              <a:buNone/>
            </a:pPr>
            <a:endParaRPr lang="nl-BE" sz="2000" dirty="0"/>
          </a:p>
          <a:p>
            <a:pPr marL="814388" lvl="2" indent="-457200">
              <a:lnSpc>
                <a:spcPct val="150000"/>
              </a:lnSpc>
              <a:buClr>
                <a:srgbClr val="E7128B"/>
              </a:buClr>
              <a:buFont typeface="Arial" panose="020B0604020202020204" pitchFamily="34" charset="0"/>
              <a:buChar char="•"/>
            </a:pPr>
            <a:endParaRPr lang="nl-BE" sz="2000" dirty="0"/>
          </a:p>
          <a:p>
            <a:pPr lvl="2" indent="0">
              <a:lnSpc>
                <a:spcPct val="150000"/>
              </a:lnSpc>
              <a:buClr>
                <a:srgbClr val="E7128B"/>
              </a:buClr>
              <a:buNone/>
            </a:pPr>
            <a:endParaRPr lang="nl-BE" sz="2000" dirty="0"/>
          </a:p>
          <a:p>
            <a:pPr marL="814388" lvl="2" indent="-457200">
              <a:lnSpc>
                <a:spcPct val="150000"/>
              </a:lnSpc>
              <a:buClr>
                <a:srgbClr val="E7128B"/>
              </a:buClr>
              <a:buFont typeface="Arial" panose="020B0604020202020204" pitchFamily="34" charset="0"/>
              <a:buChar char="•"/>
            </a:pPr>
            <a:endParaRPr lang="nl-BE" sz="2000" dirty="0"/>
          </a:p>
          <a:p>
            <a:pPr marL="814388" lvl="2" indent="-457200">
              <a:lnSpc>
                <a:spcPct val="150000"/>
              </a:lnSpc>
              <a:buClr>
                <a:srgbClr val="E7128B"/>
              </a:buClr>
              <a:buFont typeface="Arial" panose="020B0604020202020204" pitchFamily="34" charset="0"/>
              <a:buChar char="•"/>
            </a:pPr>
            <a:endParaRPr lang="nl-BE" sz="2000" dirty="0"/>
          </a:p>
          <a:p>
            <a:pPr marL="814388" lvl="2" indent="-457200">
              <a:lnSpc>
                <a:spcPct val="150000"/>
              </a:lnSpc>
              <a:buClr>
                <a:srgbClr val="E7128B"/>
              </a:buClr>
              <a:buFont typeface="Arial" panose="020B0604020202020204" pitchFamily="34" charset="0"/>
              <a:buChar char="•"/>
            </a:pPr>
            <a:endParaRPr lang="nl-BE" sz="2000" dirty="0"/>
          </a:p>
          <a:p>
            <a:pPr lvl="2" indent="0">
              <a:lnSpc>
                <a:spcPct val="150000"/>
              </a:lnSpc>
              <a:buClr>
                <a:srgbClr val="E7128B"/>
              </a:buClr>
              <a:buNone/>
            </a:pPr>
            <a:br>
              <a:rPr lang="nl-BE" sz="2000" dirty="0"/>
            </a:br>
            <a:br>
              <a:rPr lang="nl-BE" sz="2000" dirty="0"/>
            </a:br>
            <a:endParaRPr lang="nl-BE" sz="2000" dirty="0"/>
          </a:p>
          <a:p>
            <a:pPr lvl="3" indent="0">
              <a:buClr>
                <a:srgbClr val="E7128B"/>
              </a:buClr>
              <a:buNone/>
            </a:pPr>
            <a:endParaRPr lang="nl-BE" sz="2000" dirty="0"/>
          </a:p>
          <a:p>
            <a:pPr lvl="2" indent="0">
              <a:buClr>
                <a:srgbClr val="E7128B"/>
              </a:buClr>
              <a:buNone/>
            </a:pPr>
            <a:endParaRPr lang="nl-BE" sz="2000" dirty="0"/>
          </a:p>
          <a:p>
            <a:pPr marL="814388" lvl="2" indent="-457200">
              <a:buClr>
                <a:srgbClr val="E7128B"/>
              </a:buClr>
              <a:buFont typeface="Arial" panose="020B0604020202020204" pitchFamily="34" charset="0"/>
              <a:buChar char="•"/>
            </a:pPr>
            <a:endParaRPr lang="nl-BE" sz="2000" dirty="0"/>
          </a:p>
          <a:p>
            <a:pPr>
              <a:buClr>
                <a:srgbClr val="E7128B"/>
              </a:buClr>
            </a:pPr>
            <a:br>
              <a:rPr lang="nl-BE" sz="2000" b="1" dirty="0"/>
            </a:br>
            <a:endParaRPr lang="nl-BE" sz="2000" b="1" dirty="0"/>
          </a:p>
          <a:p>
            <a:pPr lvl="2" indent="0">
              <a:buClr>
                <a:srgbClr val="E7128B"/>
              </a:buClr>
              <a:buNone/>
            </a:pPr>
            <a:br>
              <a:rPr lang="nl-BE" sz="2000" dirty="0"/>
            </a:br>
            <a:br>
              <a:rPr lang="nl-BE" sz="2000" dirty="0"/>
            </a:br>
            <a:br>
              <a:rPr lang="nl-BE" sz="2000" dirty="0"/>
            </a:br>
            <a:br>
              <a:rPr lang="nl-BE" sz="2000" dirty="0"/>
            </a:br>
            <a:br>
              <a:rPr lang="nl-BE" sz="2000" dirty="0"/>
            </a:br>
            <a:br>
              <a:rPr lang="nl-BE" sz="2000" dirty="0"/>
            </a:br>
            <a:br>
              <a:rPr lang="nl-BE" sz="2000" dirty="0"/>
            </a:br>
            <a:br>
              <a:rPr lang="nl-BE" sz="2000" dirty="0"/>
            </a:br>
            <a:br>
              <a:rPr lang="nl-BE" sz="2000" dirty="0"/>
            </a:br>
            <a:endParaRPr lang="nl-BE" sz="2000" dirty="0"/>
          </a:p>
        </p:txBody>
      </p:sp>
      <p:sp>
        <p:nvSpPr>
          <p:cNvPr id="15" name="Tekstvak 14">
            <a:extLst>
              <a:ext uri="{FF2B5EF4-FFF2-40B4-BE49-F238E27FC236}">
                <a16:creationId xmlns:a16="http://schemas.microsoft.com/office/drawing/2014/main" id="{66489160-3B42-3DA8-5E0C-11B1AC558F23}"/>
              </a:ext>
            </a:extLst>
          </p:cNvPr>
          <p:cNvSpPr txBox="1"/>
          <p:nvPr/>
        </p:nvSpPr>
        <p:spPr>
          <a:xfrm>
            <a:off x="838200" y="4594344"/>
            <a:ext cx="2099722" cy="795803"/>
          </a:xfrm>
          <a:prstGeom prst="rect">
            <a:avLst/>
          </a:prstGeom>
          <a:noFill/>
        </p:spPr>
        <p:txBody>
          <a:bodyPr wrap="square" lIns="0" tIns="0" rIns="0" bIns="0" rtlCol="0">
            <a:noAutofit/>
          </a:bodyPr>
          <a:lstStyle/>
          <a:p>
            <a:pPr algn="l"/>
            <a:endParaRPr lang="nl-BE" sz="1500" err="1"/>
          </a:p>
        </p:txBody>
      </p:sp>
      <p:pic>
        <p:nvPicPr>
          <p:cNvPr id="8" name="Afbeelding 7">
            <a:extLst>
              <a:ext uri="{FF2B5EF4-FFF2-40B4-BE49-F238E27FC236}">
                <a16:creationId xmlns:a16="http://schemas.microsoft.com/office/drawing/2014/main" id="{E71DFFB7-76DB-DC88-D021-15BD50901617}"/>
              </a:ext>
            </a:extLst>
          </p:cNvPr>
          <p:cNvPicPr>
            <a:picLocks noChangeAspect="1"/>
          </p:cNvPicPr>
          <p:nvPr/>
        </p:nvPicPr>
        <p:blipFill>
          <a:blip r:embed="rId3"/>
          <a:stretch>
            <a:fillRect/>
          </a:stretch>
        </p:blipFill>
        <p:spPr>
          <a:xfrm>
            <a:off x="2530352" y="3503810"/>
            <a:ext cx="1379632" cy="1013762"/>
          </a:xfrm>
          <a:prstGeom prst="rect">
            <a:avLst/>
          </a:prstGeom>
        </p:spPr>
      </p:pic>
      <p:pic>
        <p:nvPicPr>
          <p:cNvPr id="10" name="Afbeelding 9">
            <a:extLst>
              <a:ext uri="{FF2B5EF4-FFF2-40B4-BE49-F238E27FC236}">
                <a16:creationId xmlns:a16="http://schemas.microsoft.com/office/drawing/2014/main" id="{E768BE22-13D3-9415-3C21-9D6C9BDE8866}"/>
              </a:ext>
            </a:extLst>
          </p:cNvPr>
          <p:cNvPicPr>
            <a:picLocks noChangeAspect="1"/>
          </p:cNvPicPr>
          <p:nvPr/>
        </p:nvPicPr>
        <p:blipFill>
          <a:blip r:embed="rId4"/>
          <a:stretch>
            <a:fillRect/>
          </a:stretch>
        </p:blipFill>
        <p:spPr>
          <a:xfrm>
            <a:off x="4630074" y="2910407"/>
            <a:ext cx="2263815" cy="2904086"/>
          </a:xfrm>
          <a:prstGeom prst="rect">
            <a:avLst/>
          </a:prstGeom>
        </p:spPr>
      </p:pic>
    </p:spTree>
    <p:extLst>
      <p:ext uri="{BB962C8B-B14F-4D97-AF65-F5344CB8AC3E}">
        <p14:creationId xmlns:p14="http://schemas.microsoft.com/office/powerpoint/2010/main" val="1418729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0043F3D4-CE5C-4F2B-A8ED-FE919027C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084" y="2948107"/>
            <a:ext cx="798990" cy="802420"/>
          </a:xfrm>
          <a:prstGeom prst="rect">
            <a:avLst/>
          </a:prstGeom>
        </p:spPr>
      </p:pic>
      <p:pic>
        <p:nvPicPr>
          <p:cNvPr id="15" name="Afbeelding 14">
            <a:extLst>
              <a:ext uri="{FF2B5EF4-FFF2-40B4-BE49-F238E27FC236}">
                <a16:creationId xmlns:a16="http://schemas.microsoft.com/office/drawing/2014/main" id="{553CD84C-E8AB-43ED-9F10-5FAF1094ED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3372" y="4408280"/>
            <a:ext cx="550415" cy="559340"/>
          </a:xfrm>
          <a:prstGeom prst="rect">
            <a:avLst/>
          </a:prstGeom>
        </p:spPr>
      </p:pic>
      <p:grpSp>
        <p:nvGrpSpPr>
          <p:cNvPr id="19" name="Groep 18">
            <a:extLst>
              <a:ext uri="{FF2B5EF4-FFF2-40B4-BE49-F238E27FC236}">
                <a16:creationId xmlns:a16="http://schemas.microsoft.com/office/drawing/2014/main" id="{8B794699-4953-4F4C-831D-9261C0415333}"/>
              </a:ext>
            </a:extLst>
          </p:cNvPr>
          <p:cNvGrpSpPr/>
          <p:nvPr/>
        </p:nvGrpSpPr>
        <p:grpSpPr>
          <a:xfrm>
            <a:off x="1094551" y="652187"/>
            <a:ext cx="2027912" cy="1638168"/>
            <a:chOff x="1220386" y="652186"/>
            <a:chExt cx="1950822" cy="1622603"/>
          </a:xfrm>
        </p:grpSpPr>
        <p:pic>
          <p:nvPicPr>
            <p:cNvPr id="4" name="Afbeelding 3">
              <a:extLst>
                <a:ext uri="{FF2B5EF4-FFF2-40B4-BE49-F238E27FC236}">
                  <a16:creationId xmlns:a16="http://schemas.microsoft.com/office/drawing/2014/main" id="{F70F071B-8D87-49BB-BE0B-093F79FF3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0386" y="652186"/>
              <a:ext cx="1950822" cy="1622603"/>
            </a:xfrm>
            <a:prstGeom prst="rect">
              <a:avLst/>
            </a:prstGeom>
          </p:spPr>
        </p:pic>
        <p:pic>
          <p:nvPicPr>
            <p:cNvPr id="18" name="Afbeelding 17">
              <a:extLst>
                <a:ext uri="{FF2B5EF4-FFF2-40B4-BE49-F238E27FC236}">
                  <a16:creationId xmlns:a16="http://schemas.microsoft.com/office/drawing/2014/main" id="{E0334706-59FA-4316-9B3F-1F2060FA84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7009" y="719091"/>
              <a:ext cx="290417" cy="411879"/>
            </a:xfrm>
            <a:prstGeom prst="rect">
              <a:avLst/>
            </a:prstGeom>
          </p:spPr>
        </p:pic>
      </p:grpSp>
      <p:grpSp>
        <p:nvGrpSpPr>
          <p:cNvPr id="6" name="Groep 5">
            <a:extLst>
              <a:ext uri="{FF2B5EF4-FFF2-40B4-BE49-F238E27FC236}">
                <a16:creationId xmlns:a16="http://schemas.microsoft.com/office/drawing/2014/main" id="{7B3360A7-EDB1-9FD2-0AFF-C099664CEB1A}"/>
              </a:ext>
            </a:extLst>
          </p:cNvPr>
          <p:cNvGrpSpPr/>
          <p:nvPr/>
        </p:nvGrpSpPr>
        <p:grpSpPr>
          <a:xfrm>
            <a:off x="7056509" y="4176634"/>
            <a:ext cx="1749905" cy="2120237"/>
            <a:chOff x="7271477" y="4175297"/>
            <a:chExt cx="1749905" cy="2120237"/>
          </a:xfrm>
        </p:grpSpPr>
        <p:grpSp>
          <p:nvGrpSpPr>
            <p:cNvPr id="28" name="Groep 27">
              <a:extLst>
                <a:ext uri="{FF2B5EF4-FFF2-40B4-BE49-F238E27FC236}">
                  <a16:creationId xmlns:a16="http://schemas.microsoft.com/office/drawing/2014/main" id="{23013742-1FD1-9C84-B712-4EC4199E6F21}"/>
                </a:ext>
              </a:extLst>
            </p:cNvPr>
            <p:cNvGrpSpPr/>
            <p:nvPr/>
          </p:nvGrpSpPr>
          <p:grpSpPr>
            <a:xfrm>
              <a:off x="7271477" y="5534245"/>
              <a:ext cx="1749905" cy="761289"/>
              <a:chOff x="6253012" y="5317117"/>
              <a:chExt cx="1749905" cy="761289"/>
            </a:xfrm>
          </p:grpSpPr>
          <p:pic>
            <p:nvPicPr>
              <p:cNvPr id="23" name="Afbeelding 22">
                <a:extLst>
                  <a:ext uri="{FF2B5EF4-FFF2-40B4-BE49-F238E27FC236}">
                    <a16:creationId xmlns:a16="http://schemas.microsoft.com/office/drawing/2014/main" id="{8731909A-6836-DEA7-131E-0CFE46FEC6DF}"/>
                  </a:ext>
                </a:extLst>
              </p:cNvPr>
              <p:cNvPicPr>
                <a:picLocks noChangeAspect="1"/>
              </p:cNvPicPr>
              <p:nvPr/>
            </p:nvPicPr>
            <p:blipFill>
              <a:blip r:embed="rId7"/>
              <a:stretch>
                <a:fillRect/>
              </a:stretch>
            </p:blipFill>
            <p:spPr>
              <a:xfrm>
                <a:off x="6253012" y="5317117"/>
                <a:ext cx="1749905" cy="761289"/>
              </a:xfrm>
              <a:prstGeom prst="rect">
                <a:avLst/>
              </a:prstGeom>
              <a:ln w="28575">
                <a:solidFill>
                  <a:srgbClr val="FFC000"/>
                </a:solidFill>
              </a:ln>
            </p:spPr>
          </p:pic>
          <p:sp>
            <p:nvSpPr>
              <p:cNvPr id="20" name="Rechthoek: afgeronde hoeken 19">
                <a:extLst>
                  <a:ext uri="{FF2B5EF4-FFF2-40B4-BE49-F238E27FC236}">
                    <a16:creationId xmlns:a16="http://schemas.microsoft.com/office/drawing/2014/main" id="{A78549BD-5B7C-C818-86D8-FABE0A4EF59B}"/>
                  </a:ext>
                </a:extLst>
              </p:cNvPr>
              <p:cNvSpPr/>
              <p:nvPr/>
            </p:nvSpPr>
            <p:spPr>
              <a:xfrm>
                <a:off x="6409507" y="5738948"/>
                <a:ext cx="1436916" cy="209006"/>
              </a:xfrm>
              <a:prstGeom prst="roundRect">
                <a:avLst>
                  <a:gd name="adj" fmla="val 50000"/>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BE" sz="1500" err="1"/>
              </a:p>
            </p:txBody>
          </p:sp>
        </p:grpSp>
        <p:pic>
          <p:nvPicPr>
            <p:cNvPr id="26" name="Afbeelding 25">
              <a:extLst>
                <a:ext uri="{FF2B5EF4-FFF2-40B4-BE49-F238E27FC236}">
                  <a16:creationId xmlns:a16="http://schemas.microsoft.com/office/drawing/2014/main" id="{3B6C11E4-EA71-B43F-BCB4-FAD848DD494C}"/>
                </a:ext>
              </a:extLst>
            </p:cNvPr>
            <p:cNvPicPr>
              <a:picLocks noChangeAspect="1"/>
            </p:cNvPicPr>
            <p:nvPr/>
          </p:nvPicPr>
          <p:blipFill>
            <a:blip r:embed="rId8"/>
            <a:stretch>
              <a:fillRect/>
            </a:stretch>
          </p:blipFill>
          <p:spPr>
            <a:xfrm>
              <a:off x="7898673" y="4627831"/>
              <a:ext cx="518424" cy="419314"/>
            </a:xfrm>
            <a:prstGeom prst="rect">
              <a:avLst/>
            </a:prstGeom>
            <a:ln w="28575">
              <a:solidFill>
                <a:schemeClr val="accent1"/>
              </a:solidFill>
            </a:ln>
          </p:spPr>
        </p:pic>
        <p:sp>
          <p:nvSpPr>
            <p:cNvPr id="29" name="Pijl: omlaag 28">
              <a:extLst>
                <a:ext uri="{FF2B5EF4-FFF2-40B4-BE49-F238E27FC236}">
                  <a16:creationId xmlns:a16="http://schemas.microsoft.com/office/drawing/2014/main" id="{45CE123D-5458-79B9-9970-B3588CA354B6}"/>
                </a:ext>
              </a:extLst>
            </p:cNvPr>
            <p:cNvSpPr/>
            <p:nvPr/>
          </p:nvSpPr>
          <p:spPr>
            <a:xfrm>
              <a:off x="8108899" y="4175297"/>
              <a:ext cx="77159" cy="41931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BE" sz="1500" err="1"/>
            </a:p>
          </p:txBody>
        </p:sp>
        <p:pic>
          <p:nvPicPr>
            <p:cNvPr id="30" name="Afbeelding 29">
              <a:extLst>
                <a:ext uri="{FF2B5EF4-FFF2-40B4-BE49-F238E27FC236}">
                  <a16:creationId xmlns:a16="http://schemas.microsoft.com/office/drawing/2014/main" id="{7A7EB055-9277-ED6D-2E59-993D4DEDF932}"/>
                </a:ext>
              </a:extLst>
            </p:cNvPr>
            <p:cNvPicPr>
              <a:picLocks noChangeAspect="1"/>
            </p:cNvPicPr>
            <p:nvPr/>
          </p:nvPicPr>
          <p:blipFill>
            <a:blip r:embed="rId9"/>
            <a:stretch>
              <a:fillRect/>
            </a:stretch>
          </p:blipFill>
          <p:spPr>
            <a:xfrm>
              <a:off x="8106803" y="5080365"/>
              <a:ext cx="79255" cy="420660"/>
            </a:xfrm>
            <a:prstGeom prst="rect">
              <a:avLst/>
            </a:prstGeom>
          </p:spPr>
        </p:pic>
      </p:grpSp>
      <p:grpSp>
        <p:nvGrpSpPr>
          <p:cNvPr id="7" name="Groep 6">
            <a:extLst>
              <a:ext uri="{FF2B5EF4-FFF2-40B4-BE49-F238E27FC236}">
                <a16:creationId xmlns:a16="http://schemas.microsoft.com/office/drawing/2014/main" id="{2B051080-5361-FA87-CF1A-D46EFCFE97AD}"/>
              </a:ext>
            </a:extLst>
          </p:cNvPr>
          <p:cNvGrpSpPr/>
          <p:nvPr/>
        </p:nvGrpSpPr>
        <p:grpSpPr>
          <a:xfrm>
            <a:off x="10740478" y="4199263"/>
            <a:ext cx="1055673" cy="905068"/>
            <a:chOff x="10711795" y="4175297"/>
            <a:chExt cx="1055673" cy="905068"/>
          </a:xfrm>
        </p:grpSpPr>
        <p:pic>
          <p:nvPicPr>
            <p:cNvPr id="17" name="Afbeelding 16">
              <a:extLst>
                <a:ext uri="{FF2B5EF4-FFF2-40B4-BE49-F238E27FC236}">
                  <a16:creationId xmlns:a16="http://schemas.microsoft.com/office/drawing/2014/main" id="{EAF39E56-8743-58AE-7B75-F16E9557F2E4}"/>
                </a:ext>
              </a:extLst>
            </p:cNvPr>
            <p:cNvPicPr>
              <a:picLocks noChangeAspect="1"/>
            </p:cNvPicPr>
            <p:nvPr/>
          </p:nvPicPr>
          <p:blipFill>
            <a:blip r:embed="rId10"/>
            <a:stretch>
              <a:fillRect/>
            </a:stretch>
          </p:blipFill>
          <p:spPr>
            <a:xfrm>
              <a:off x="10711795" y="4624042"/>
              <a:ext cx="1055673" cy="456323"/>
            </a:xfrm>
            <a:prstGeom prst="rect">
              <a:avLst/>
            </a:prstGeom>
            <a:ln w="28575">
              <a:solidFill>
                <a:srgbClr val="E7128B"/>
              </a:solidFill>
            </a:ln>
          </p:spPr>
        </p:pic>
        <p:sp>
          <p:nvSpPr>
            <p:cNvPr id="32" name="Pijl: omlaag 31">
              <a:extLst>
                <a:ext uri="{FF2B5EF4-FFF2-40B4-BE49-F238E27FC236}">
                  <a16:creationId xmlns:a16="http://schemas.microsoft.com/office/drawing/2014/main" id="{6D02FDF5-FC6A-8225-735C-C83C7D404B37}"/>
                </a:ext>
              </a:extLst>
            </p:cNvPr>
            <p:cNvSpPr/>
            <p:nvPr/>
          </p:nvSpPr>
          <p:spPr>
            <a:xfrm>
              <a:off x="11197526" y="4175297"/>
              <a:ext cx="77159" cy="419314"/>
            </a:xfrm>
            <a:prstGeom prst="downArrow">
              <a:avLst/>
            </a:prstGeom>
            <a:solidFill>
              <a:srgbClr val="E7128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BE" sz="1500" err="1"/>
            </a:p>
          </p:txBody>
        </p:sp>
      </p:grpSp>
      <p:pic>
        <p:nvPicPr>
          <p:cNvPr id="10" name="Afbeelding 9">
            <a:extLst>
              <a:ext uri="{FF2B5EF4-FFF2-40B4-BE49-F238E27FC236}">
                <a16:creationId xmlns:a16="http://schemas.microsoft.com/office/drawing/2014/main" id="{7383A17E-0830-7A11-9E19-958E1B1690F9}"/>
              </a:ext>
            </a:extLst>
          </p:cNvPr>
          <p:cNvPicPr>
            <a:picLocks noChangeAspect="1"/>
          </p:cNvPicPr>
          <p:nvPr/>
        </p:nvPicPr>
        <p:blipFill>
          <a:blip r:embed="rId11"/>
          <a:srcRect t="727"/>
          <a:stretch/>
        </p:blipFill>
        <p:spPr>
          <a:xfrm>
            <a:off x="3291683" y="483559"/>
            <a:ext cx="8324567" cy="3727008"/>
          </a:xfrm>
          <a:prstGeom prst="rect">
            <a:avLst/>
          </a:prstGeom>
        </p:spPr>
      </p:pic>
      <p:sp>
        <p:nvSpPr>
          <p:cNvPr id="12" name="Rechthoek 11">
            <a:extLst>
              <a:ext uri="{FF2B5EF4-FFF2-40B4-BE49-F238E27FC236}">
                <a16:creationId xmlns:a16="http://schemas.microsoft.com/office/drawing/2014/main" id="{479DF494-4BDD-66A0-9F2E-1BD4BEF99617}"/>
              </a:ext>
            </a:extLst>
          </p:cNvPr>
          <p:cNvSpPr/>
          <p:nvPr/>
        </p:nvSpPr>
        <p:spPr>
          <a:xfrm>
            <a:off x="7788480" y="3943350"/>
            <a:ext cx="287385" cy="25233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BE" sz="1500" err="1"/>
          </a:p>
        </p:txBody>
      </p:sp>
      <p:sp>
        <p:nvSpPr>
          <p:cNvPr id="13" name="Rechthoek 12">
            <a:extLst>
              <a:ext uri="{FF2B5EF4-FFF2-40B4-BE49-F238E27FC236}">
                <a16:creationId xmlns:a16="http://schemas.microsoft.com/office/drawing/2014/main" id="{67816910-57ED-9E1A-6F2D-A6F6FAE2193F}"/>
              </a:ext>
            </a:extLst>
          </p:cNvPr>
          <p:cNvSpPr/>
          <p:nvPr/>
        </p:nvSpPr>
        <p:spPr>
          <a:xfrm>
            <a:off x="10929256" y="3934641"/>
            <a:ext cx="660867" cy="25233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BE" sz="1500" err="1"/>
          </a:p>
        </p:txBody>
      </p:sp>
    </p:spTree>
    <p:extLst>
      <p:ext uri="{BB962C8B-B14F-4D97-AF65-F5344CB8AC3E}">
        <p14:creationId xmlns:p14="http://schemas.microsoft.com/office/powerpoint/2010/main" val="279443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1648B71-CD20-689C-2696-88F294393652}"/>
              </a:ext>
            </a:extLst>
          </p:cNvPr>
          <p:cNvSpPr>
            <a:spLocks noGrp="1"/>
          </p:cNvSpPr>
          <p:nvPr>
            <p:ph type="title"/>
          </p:nvPr>
        </p:nvSpPr>
        <p:spPr>
          <a:xfrm>
            <a:off x="838200" y="410113"/>
            <a:ext cx="10515600" cy="612000"/>
          </a:xfrm>
        </p:spPr>
        <p:txBody>
          <a:bodyPr/>
          <a:lstStyle/>
          <a:p>
            <a:r>
              <a:rPr lang="nl-BE"/>
              <a:t>3b. Opmaken kinderopvangattest - detail</a:t>
            </a:r>
          </a:p>
        </p:txBody>
      </p:sp>
      <p:sp>
        <p:nvSpPr>
          <p:cNvPr id="7" name="Tijdelijke aanduiding voor inhoud 6">
            <a:extLst>
              <a:ext uri="{FF2B5EF4-FFF2-40B4-BE49-F238E27FC236}">
                <a16:creationId xmlns:a16="http://schemas.microsoft.com/office/drawing/2014/main" id="{538C14BA-6E8A-3843-D6C5-2FA2117499E0}"/>
              </a:ext>
            </a:extLst>
          </p:cNvPr>
          <p:cNvSpPr>
            <a:spLocks noGrp="1"/>
          </p:cNvSpPr>
          <p:nvPr>
            <p:ph idx="1"/>
          </p:nvPr>
        </p:nvSpPr>
        <p:spPr>
          <a:xfrm>
            <a:off x="838200" y="1175658"/>
            <a:ext cx="10515600" cy="4723338"/>
          </a:xfrm>
        </p:spPr>
        <p:txBody>
          <a:bodyPr/>
          <a:lstStyle/>
          <a:p>
            <a:pPr marL="457200" indent="-457200">
              <a:lnSpc>
                <a:spcPct val="100000"/>
              </a:lnSpc>
              <a:buClr>
                <a:srgbClr val="E7128B"/>
              </a:buClr>
              <a:buFont typeface="Wingdings" panose="05000000000000000000" pitchFamily="2" charset="2"/>
              <a:buChar char="ü"/>
            </a:pPr>
            <a:r>
              <a:rPr lang="nl-BE" sz="2000"/>
              <a:t>De kolom ‘</a:t>
            </a:r>
            <a:r>
              <a:rPr lang="nl-BE" sz="2000" u="sng"/>
              <a:t>Betaalstatus</a:t>
            </a:r>
            <a:r>
              <a:rPr lang="nl-BE" sz="2000"/>
              <a:t>’ geeft aan of de rekeningen volledig, gedeeltelijk of niet betaald zijn binnen de periode die je eerder onder ‘Betalingsperiode’ opgaf. Klik je op de status, dan krijg je een detail te zien per rekening:</a:t>
            </a:r>
          </a:p>
          <a:p>
            <a:pPr marL="457200" indent="-457200">
              <a:lnSpc>
                <a:spcPct val="100000"/>
              </a:lnSpc>
              <a:buClr>
                <a:srgbClr val="E7128B"/>
              </a:buClr>
              <a:buFont typeface="Wingdings" panose="05000000000000000000" pitchFamily="2" charset="2"/>
              <a:buChar char="ü"/>
            </a:pPr>
            <a:endParaRPr lang="nl-BE" sz="2000" i="1"/>
          </a:p>
          <a:p>
            <a:pPr lvl="2" indent="0">
              <a:lnSpc>
                <a:spcPct val="150000"/>
              </a:lnSpc>
              <a:buClr>
                <a:srgbClr val="E7128B"/>
              </a:buClr>
              <a:buNone/>
            </a:pPr>
            <a:endParaRPr lang="nl-BE" sz="2000"/>
          </a:p>
          <a:p>
            <a:pPr marL="814388" lvl="2" indent="-457200">
              <a:lnSpc>
                <a:spcPct val="150000"/>
              </a:lnSpc>
              <a:buClr>
                <a:srgbClr val="E7128B"/>
              </a:buClr>
              <a:buFont typeface="Arial" panose="020B0604020202020204" pitchFamily="34" charset="0"/>
              <a:buChar char="•"/>
            </a:pPr>
            <a:endParaRPr lang="nl-BE" sz="2000"/>
          </a:p>
          <a:p>
            <a:pPr lvl="2" indent="0">
              <a:lnSpc>
                <a:spcPct val="150000"/>
              </a:lnSpc>
              <a:buClr>
                <a:srgbClr val="E7128B"/>
              </a:buClr>
              <a:buNone/>
            </a:pPr>
            <a:endParaRPr lang="nl-BE" sz="2000"/>
          </a:p>
          <a:p>
            <a:pPr lvl="2" indent="0">
              <a:lnSpc>
                <a:spcPct val="150000"/>
              </a:lnSpc>
              <a:buClr>
                <a:srgbClr val="E7128B"/>
              </a:buClr>
              <a:buNone/>
            </a:pPr>
            <a:endParaRPr lang="nl-BE" sz="2000"/>
          </a:p>
          <a:p>
            <a:pPr marL="814388" lvl="2" indent="-457200">
              <a:lnSpc>
                <a:spcPct val="150000"/>
              </a:lnSpc>
              <a:buClr>
                <a:srgbClr val="E7128B"/>
              </a:buClr>
              <a:buFont typeface="Arial" panose="020B0604020202020204" pitchFamily="34" charset="0"/>
              <a:buChar char="•"/>
            </a:pPr>
            <a:endParaRPr lang="nl-BE" sz="2000"/>
          </a:p>
          <a:p>
            <a:pPr marL="814388" lvl="2" indent="-457200">
              <a:lnSpc>
                <a:spcPct val="150000"/>
              </a:lnSpc>
              <a:buClr>
                <a:srgbClr val="E7128B"/>
              </a:buClr>
              <a:buFont typeface="Arial" panose="020B0604020202020204" pitchFamily="34" charset="0"/>
              <a:buChar char="•"/>
            </a:pPr>
            <a:endParaRPr lang="nl-BE" sz="2000"/>
          </a:p>
          <a:p>
            <a:pPr lvl="2" indent="0">
              <a:lnSpc>
                <a:spcPct val="150000"/>
              </a:lnSpc>
              <a:buClr>
                <a:srgbClr val="E7128B"/>
              </a:buClr>
              <a:buNone/>
            </a:pPr>
            <a:br>
              <a:rPr lang="nl-BE" sz="2000"/>
            </a:br>
            <a:br>
              <a:rPr lang="nl-BE" sz="2000"/>
            </a:br>
            <a:endParaRPr lang="nl-BE" sz="2000"/>
          </a:p>
          <a:p>
            <a:pPr lvl="3" indent="0">
              <a:buClr>
                <a:srgbClr val="E7128B"/>
              </a:buClr>
              <a:buNone/>
            </a:pPr>
            <a:endParaRPr lang="nl-BE" sz="2000"/>
          </a:p>
          <a:p>
            <a:pPr lvl="2" indent="0">
              <a:buClr>
                <a:srgbClr val="E7128B"/>
              </a:buClr>
              <a:buNone/>
            </a:pPr>
            <a:endParaRPr lang="nl-BE" sz="2000"/>
          </a:p>
          <a:p>
            <a:pPr marL="814388" lvl="2" indent="-457200">
              <a:buClr>
                <a:srgbClr val="E7128B"/>
              </a:buClr>
              <a:buFont typeface="Arial" panose="020B0604020202020204" pitchFamily="34" charset="0"/>
              <a:buChar char="•"/>
            </a:pPr>
            <a:endParaRPr lang="nl-BE" sz="2000"/>
          </a:p>
          <a:p>
            <a:pPr>
              <a:buClr>
                <a:srgbClr val="E7128B"/>
              </a:buClr>
            </a:pPr>
            <a:br>
              <a:rPr lang="nl-BE" sz="2000" b="1"/>
            </a:br>
            <a:endParaRPr lang="nl-BE" sz="2000" b="1"/>
          </a:p>
          <a:p>
            <a:pPr lvl="2" indent="0">
              <a:buClr>
                <a:srgbClr val="E7128B"/>
              </a:buClr>
              <a:buNone/>
            </a:pPr>
            <a:br>
              <a:rPr lang="nl-BE" sz="2000"/>
            </a:br>
            <a:br>
              <a:rPr lang="nl-BE" sz="2000"/>
            </a:br>
            <a:br>
              <a:rPr lang="nl-BE" sz="2000"/>
            </a:br>
            <a:br>
              <a:rPr lang="nl-BE" sz="2000"/>
            </a:br>
            <a:br>
              <a:rPr lang="nl-BE" sz="2000"/>
            </a:br>
            <a:br>
              <a:rPr lang="nl-BE" sz="2000"/>
            </a:br>
            <a:br>
              <a:rPr lang="nl-BE" sz="2000"/>
            </a:br>
            <a:br>
              <a:rPr lang="nl-BE" sz="2000"/>
            </a:br>
            <a:br>
              <a:rPr lang="nl-BE" sz="2000"/>
            </a:br>
            <a:endParaRPr lang="nl-BE" sz="2000"/>
          </a:p>
        </p:txBody>
      </p:sp>
      <p:sp>
        <p:nvSpPr>
          <p:cNvPr id="15" name="Tekstvak 14">
            <a:extLst>
              <a:ext uri="{FF2B5EF4-FFF2-40B4-BE49-F238E27FC236}">
                <a16:creationId xmlns:a16="http://schemas.microsoft.com/office/drawing/2014/main" id="{494EC32D-3F02-97C7-5447-DF553BF50EDA}"/>
              </a:ext>
            </a:extLst>
          </p:cNvPr>
          <p:cNvSpPr txBox="1"/>
          <p:nvPr/>
        </p:nvSpPr>
        <p:spPr>
          <a:xfrm>
            <a:off x="838200" y="4594344"/>
            <a:ext cx="2099722" cy="795803"/>
          </a:xfrm>
          <a:prstGeom prst="rect">
            <a:avLst/>
          </a:prstGeom>
          <a:noFill/>
        </p:spPr>
        <p:txBody>
          <a:bodyPr wrap="square" lIns="0" tIns="0" rIns="0" bIns="0" rtlCol="0">
            <a:noAutofit/>
          </a:bodyPr>
          <a:lstStyle/>
          <a:p>
            <a:pPr algn="l"/>
            <a:endParaRPr lang="nl-BE" sz="1500" err="1"/>
          </a:p>
        </p:txBody>
      </p:sp>
      <p:pic>
        <p:nvPicPr>
          <p:cNvPr id="5" name="Afbeelding 4">
            <a:extLst>
              <a:ext uri="{FF2B5EF4-FFF2-40B4-BE49-F238E27FC236}">
                <a16:creationId xmlns:a16="http://schemas.microsoft.com/office/drawing/2014/main" id="{7C16DCC0-62BA-B58E-3A2E-B4DC15077D33}"/>
              </a:ext>
            </a:extLst>
          </p:cNvPr>
          <p:cNvPicPr>
            <a:picLocks noChangeAspect="1"/>
          </p:cNvPicPr>
          <p:nvPr/>
        </p:nvPicPr>
        <p:blipFill>
          <a:blip r:embed="rId3"/>
          <a:stretch>
            <a:fillRect/>
          </a:stretch>
        </p:blipFill>
        <p:spPr>
          <a:xfrm>
            <a:off x="1184085" y="2263656"/>
            <a:ext cx="5529863" cy="1675716"/>
          </a:xfrm>
          <a:prstGeom prst="rect">
            <a:avLst/>
          </a:prstGeom>
        </p:spPr>
      </p:pic>
      <p:sp>
        <p:nvSpPr>
          <p:cNvPr id="8" name="Rechthoek: afgeronde hoeken 7">
            <a:extLst>
              <a:ext uri="{FF2B5EF4-FFF2-40B4-BE49-F238E27FC236}">
                <a16:creationId xmlns:a16="http://schemas.microsoft.com/office/drawing/2014/main" id="{4C75DE3B-3ED9-03A8-0F77-3522E5F55794}"/>
              </a:ext>
            </a:extLst>
          </p:cNvPr>
          <p:cNvSpPr/>
          <p:nvPr/>
        </p:nvSpPr>
        <p:spPr>
          <a:xfrm>
            <a:off x="1304925" y="3601693"/>
            <a:ext cx="5343525" cy="303557"/>
          </a:xfrm>
          <a:prstGeom prst="roundRect">
            <a:avLst/>
          </a:prstGeom>
          <a:noFill/>
          <a:ln w="38100">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BE" sz="1500" err="1"/>
          </a:p>
        </p:txBody>
      </p:sp>
      <p:pic>
        <p:nvPicPr>
          <p:cNvPr id="11" name="Afbeelding 10">
            <a:extLst>
              <a:ext uri="{FF2B5EF4-FFF2-40B4-BE49-F238E27FC236}">
                <a16:creationId xmlns:a16="http://schemas.microsoft.com/office/drawing/2014/main" id="{48249489-339D-B798-47C3-89F056EE9627}"/>
              </a:ext>
            </a:extLst>
          </p:cNvPr>
          <p:cNvPicPr>
            <a:picLocks noChangeAspect="1"/>
          </p:cNvPicPr>
          <p:nvPr/>
        </p:nvPicPr>
        <p:blipFill>
          <a:blip r:embed="rId4"/>
          <a:stretch>
            <a:fillRect/>
          </a:stretch>
        </p:blipFill>
        <p:spPr>
          <a:xfrm>
            <a:off x="7407015" y="3294447"/>
            <a:ext cx="4177807" cy="2387895"/>
          </a:xfrm>
          <a:prstGeom prst="rect">
            <a:avLst/>
          </a:prstGeom>
        </p:spPr>
      </p:pic>
      <p:sp>
        <p:nvSpPr>
          <p:cNvPr id="13" name="Pijl: rechts 12">
            <a:extLst>
              <a:ext uri="{FF2B5EF4-FFF2-40B4-BE49-F238E27FC236}">
                <a16:creationId xmlns:a16="http://schemas.microsoft.com/office/drawing/2014/main" id="{FFA3DBA0-2E62-C951-0743-C57D9C67376B}"/>
              </a:ext>
            </a:extLst>
          </p:cNvPr>
          <p:cNvSpPr/>
          <p:nvPr/>
        </p:nvSpPr>
        <p:spPr>
          <a:xfrm rot="1437873">
            <a:off x="6722557" y="4073567"/>
            <a:ext cx="675850" cy="7101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BE" sz="1500" err="1"/>
          </a:p>
        </p:txBody>
      </p:sp>
    </p:spTree>
    <p:extLst>
      <p:ext uri="{BB962C8B-B14F-4D97-AF65-F5344CB8AC3E}">
        <p14:creationId xmlns:p14="http://schemas.microsoft.com/office/powerpoint/2010/main" val="4010894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1648B71-CD20-689C-2696-88F294393652}"/>
              </a:ext>
            </a:extLst>
          </p:cNvPr>
          <p:cNvSpPr>
            <a:spLocks noGrp="1"/>
          </p:cNvSpPr>
          <p:nvPr>
            <p:ph type="title"/>
          </p:nvPr>
        </p:nvSpPr>
        <p:spPr>
          <a:xfrm>
            <a:off x="838200" y="410113"/>
            <a:ext cx="10515600" cy="612000"/>
          </a:xfrm>
        </p:spPr>
        <p:txBody>
          <a:bodyPr/>
          <a:lstStyle/>
          <a:p>
            <a:r>
              <a:rPr lang="nl-BE"/>
              <a:t>3b. Opmaken kinderopvangattest - detail</a:t>
            </a:r>
          </a:p>
        </p:txBody>
      </p:sp>
      <p:sp>
        <p:nvSpPr>
          <p:cNvPr id="7" name="Tijdelijke aanduiding voor inhoud 6">
            <a:extLst>
              <a:ext uri="{FF2B5EF4-FFF2-40B4-BE49-F238E27FC236}">
                <a16:creationId xmlns:a16="http://schemas.microsoft.com/office/drawing/2014/main" id="{538C14BA-6E8A-3843-D6C5-2FA2117499E0}"/>
              </a:ext>
            </a:extLst>
          </p:cNvPr>
          <p:cNvSpPr>
            <a:spLocks noGrp="1"/>
          </p:cNvSpPr>
          <p:nvPr>
            <p:ph idx="1"/>
          </p:nvPr>
        </p:nvSpPr>
        <p:spPr>
          <a:xfrm>
            <a:off x="838200" y="1188590"/>
            <a:ext cx="10515600" cy="4723338"/>
          </a:xfrm>
        </p:spPr>
        <p:txBody>
          <a:bodyPr/>
          <a:lstStyle/>
          <a:p>
            <a:pPr marL="457200" indent="-457200">
              <a:lnSpc>
                <a:spcPct val="100000"/>
              </a:lnSpc>
              <a:buClr>
                <a:srgbClr val="E7128B"/>
              </a:buClr>
              <a:buFont typeface="Wingdings" panose="05000000000000000000" pitchFamily="2" charset="2"/>
              <a:buChar char="ü"/>
            </a:pPr>
            <a:r>
              <a:rPr lang="nl-BE" sz="2000"/>
              <a:t>Je kunt nu starten met de effectieve opmaak van de attesten.</a:t>
            </a:r>
          </a:p>
          <a:p>
            <a:pPr marL="457200" indent="-457200">
              <a:lnSpc>
                <a:spcPct val="100000"/>
              </a:lnSpc>
              <a:buClr>
                <a:srgbClr val="E7128B"/>
              </a:buClr>
              <a:buFont typeface="Wingdings" panose="05000000000000000000" pitchFamily="2" charset="2"/>
              <a:buChar char="ü"/>
            </a:pPr>
            <a:r>
              <a:rPr lang="nl-BE" sz="2000" b="1"/>
              <a:t>Stap 1</a:t>
            </a:r>
            <a:r>
              <a:rPr lang="nl-BE" sz="2000"/>
              <a:t>- </a:t>
            </a:r>
            <a:r>
              <a:rPr lang="nl-BE" sz="2000" b="1"/>
              <a:t>Controle</a:t>
            </a:r>
            <a:r>
              <a:rPr lang="nl-BE" sz="2000"/>
              <a:t>:</a:t>
            </a:r>
            <a:br>
              <a:rPr lang="nl-BE" sz="2000"/>
            </a:br>
            <a:endParaRPr lang="nl-BE" sz="2000"/>
          </a:p>
          <a:p>
            <a:pPr marL="457200" indent="-457200">
              <a:lnSpc>
                <a:spcPct val="100000"/>
              </a:lnSpc>
              <a:buClr>
                <a:srgbClr val="E7128B"/>
              </a:buClr>
              <a:buFont typeface="Wingdings" panose="05000000000000000000" pitchFamily="2" charset="2"/>
              <a:buChar char="ü"/>
            </a:pPr>
            <a:endParaRPr lang="nl-BE" sz="2000" i="1"/>
          </a:p>
          <a:p>
            <a:pPr marL="457200" indent="-457200">
              <a:lnSpc>
                <a:spcPct val="100000"/>
              </a:lnSpc>
              <a:buClr>
                <a:srgbClr val="E7128B"/>
              </a:buClr>
              <a:buFont typeface="Wingdings" panose="05000000000000000000" pitchFamily="2" charset="2"/>
              <a:buChar char="ü"/>
            </a:pPr>
            <a:r>
              <a:rPr lang="nl-BE" sz="2000"/>
              <a:t>Vink alle leerlingen aan, klik op ‘Selectie Toepassen’ en kies voor ‘Excel export’:</a:t>
            </a:r>
          </a:p>
          <a:p>
            <a:pPr marL="457200" indent="-457200">
              <a:lnSpc>
                <a:spcPct val="100000"/>
              </a:lnSpc>
              <a:buClr>
                <a:srgbClr val="E7128B"/>
              </a:buClr>
              <a:buFont typeface="Wingdings" panose="05000000000000000000" pitchFamily="2" charset="2"/>
              <a:buChar char="ü"/>
            </a:pPr>
            <a:endParaRPr lang="nl-BE" sz="2000"/>
          </a:p>
          <a:p>
            <a:pPr marL="457200" indent="-457200">
              <a:lnSpc>
                <a:spcPct val="100000"/>
              </a:lnSpc>
              <a:buClr>
                <a:srgbClr val="E7128B"/>
              </a:buClr>
              <a:buFont typeface="Wingdings" panose="05000000000000000000" pitchFamily="2" charset="2"/>
              <a:buChar char="ü"/>
            </a:pPr>
            <a:endParaRPr lang="nl-BE" sz="2000"/>
          </a:p>
          <a:p>
            <a:pPr marL="457200" indent="-457200">
              <a:lnSpc>
                <a:spcPct val="100000"/>
              </a:lnSpc>
              <a:buClr>
                <a:srgbClr val="E7128B"/>
              </a:buClr>
              <a:buFont typeface="Wingdings" panose="05000000000000000000" pitchFamily="2" charset="2"/>
              <a:buChar char="ü"/>
            </a:pPr>
            <a:endParaRPr lang="nl-BE" sz="2000"/>
          </a:p>
          <a:p>
            <a:pPr marL="457200" indent="-457200">
              <a:lnSpc>
                <a:spcPct val="100000"/>
              </a:lnSpc>
              <a:buClr>
                <a:srgbClr val="E7128B"/>
              </a:buClr>
              <a:buFont typeface="Wingdings" panose="05000000000000000000" pitchFamily="2" charset="2"/>
              <a:buChar char="ü"/>
            </a:pPr>
            <a:r>
              <a:rPr lang="nl-BE" sz="2000"/>
              <a:t>Maak voor alle documentatie voor de </a:t>
            </a:r>
            <a:r>
              <a:rPr lang="nl-BE" sz="2000" err="1"/>
              <a:t>kinderopvangattesten</a:t>
            </a:r>
            <a:r>
              <a:rPr lang="nl-BE" sz="2000"/>
              <a:t> een apart mapje op je toestel aan en bewaar de export daarin.</a:t>
            </a:r>
          </a:p>
          <a:p>
            <a:pPr marL="814388" lvl="2" indent="-457200">
              <a:lnSpc>
                <a:spcPct val="150000"/>
              </a:lnSpc>
              <a:buClr>
                <a:srgbClr val="E7128B"/>
              </a:buClr>
              <a:buFont typeface="Arial" panose="020B0604020202020204" pitchFamily="34" charset="0"/>
              <a:buChar char="•"/>
            </a:pPr>
            <a:endParaRPr lang="nl-BE" sz="2000"/>
          </a:p>
          <a:p>
            <a:pPr marL="814388" lvl="2" indent="-457200">
              <a:lnSpc>
                <a:spcPct val="150000"/>
              </a:lnSpc>
              <a:buClr>
                <a:srgbClr val="E7128B"/>
              </a:buClr>
              <a:buFont typeface="Arial" panose="020B0604020202020204" pitchFamily="34" charset="0"/>
              <a:buChar char="•"/>
            </a:pPr>
            <a:endParaRPr lang="nl-BE" sz="2000"/>
          </a:p>
          <a:p>
            <a:pPr lvl="2" indent="0">
              <a:lnSpc>
                <a:spcPct val="150000"/>
              </a:lnSpc>
              <a:buClr>
                <a:srgbClr val="E7128B"/>
              </a:buClr>
              <a:buNone/>
            </a:pPr>
            <a:br>
              <a:rPr lang="nl-BE" sz="2000"/>
            </a:br>
            <a:br>
              <a:rPr lang="nl-BE" sz="2000"/>
            </a:br>
            <a:endParaRPr lang="nl-BE" sz="2000"/>
          </a:p>
          <a:p>
            <a:pPr lvl="3" indent="0">
              <a:buClr>
                <a:srgbClr val="E7128B"/>
              </a:buClr>
              <a:buNone/>
            </a:pPr>
            <a:endParaRPr lang="nl-BE" sz="2000"/>
          </a:p>
          <a:p>
            <a:pPr lvl="2" indent="0">
              <a:buClr>
                <a:srgbClr val="E7128B"/>
              </a:buClr>
              <a:buNone/>
            </a:pPr>
            <a:endParaRPr lang="nl-BE" sz="2000"/>
          </a:p>
          <a:p>
            <a:pPr marL="814388" lvl="2" indent="-457200">
              <a:buClr>
                <a:srgbClr val="E7128B"/>
              </a:buClr>
              <a:buFont typeface="Arial" panose="020B0604020202020204" pitchFamily="34" charset="0"/>
              <a:buChar char="•"/>
            </a:pPr>
            <a:endParaRPr lang="nl-BE" sz="2000"/>
          </a:p>
          <a:p>
            <a:pPr>
              <a:buClr>
                <a:srgbClr val="E7128B"/>
              </a:buClr>
            </a:pPr>
            <a:br>
              <a:rPr lang="nl-BE" sz="2000" b="1"/>
            </a:br>
            <a:endParaRPr lang="nl-BE" sz="2000" b="1"/>
          </a:p>
          <a:p>
            <a:pPr lvl="2" indent="0">
              <a:buClr>
                <a:srgbClr val="E7128B"/>
              </a:buClr>
              <a:buNone/>
            </a:pPr>
            <a:br>
              <a:rPr lang="nl-BE" sz="2000"/>
            </a:br>
            <a:br>
              <a:rPr lang="nl-BE" sz="2000"/>
            </a:br>
            <a:br>
              <a:rPr lang="nl-BE" sz="2000"/>
            </a:br>
            <a:br>
              <a:rPr lang="nl-BE" sz="2000"/>
            </a:br>
            <a:br>
              <a:rPr lang="nl-BE" sz="2000"/>
            </a:br>
            <a:br>
              <a:rPr lang="nl-BE" sz="2000"/>
            </a:br>
            <a:br>
              <a:rPr lang="nl-BE" sz="2000"/>
            </a:br>
            <a:br>
              <a:rPr lang="nl-BE" sz="2000"/>
            </a:br>
            <a:br>
              <a:rPr lang="nl-BE" sz="2000"/>
            </a:br>
            <a:endParaRPr lang="nl-BE" sz="2000"/>
          </a:p>
        </p:txBody>
      </p:sp>
      <p:sp>
        <p:nvSpPr>
          <p:cNvPr id="15" name="Tekstvak 14">
            <a:extLst>
              <a:ext uri="{FF2B5EF4-FFF2-40B4-BE49-F238E27FC236}">
                <a16:creationId xmlns:a16="http://schemas.microsoft.com/office/drawing/2014/main" id="{494EC32D-3F02-97C7-5447-DF553BF50EDA}"/>
              </a:ext>
            </a:extLst>
          </p:cNvPr>
          <p:cNvSpPr txBox="1"/>
          <p:nvPr/>
        </p:nvSpPr>
        <p:spPr>
          <a:xfrm>
            <a:off x="838200" y="4594344"/>
            <a:ext cx="2099722" cy="795803"/>
          </a:xfrm>
          <a:prstGeom prst="rect">
            <a:avLst/>
          </a:prstGeom>
          <a:noFill/>
        </p:spPr>
        <p:txBody>
          <a:bodyPr wrap="square" lIns="0" tIns="0" rIns="0" bIns="0" rtlCol="0">
            <a:noAutofit/>
          </a:bodyPr>
          <a:lstStyle/>
          <a:p>
            <a:pPr algn="l"/>
            <a:endParaRPr lang="nl-BE" sz="1500" err="1"/>
          </a:p>
        </p:txBody>
      </p:sp>
      <p:pic>
        <p:nvPicPr>
          <p:cNvPr id="5" name="Afbeelding 4">
            <a:extLst>
              <a:ext uri="{FF2B5EF4-FFF2-40B4-BE49-F238E27FC236}">
                <a16:creationId xmlns:a16="http://schemas.microsoft.com/office/drawing/2014/main" id="{832E774B-C925-F1A8-2C8A-255A243BEF2D}"/>
              </a:ext>
            </a:extLst>
          </p:cNvPr>
          <p:cNvPicPr>
            <a:picLocks noChangeAspect="1"/>
          </p:cNvPicPr>
          <p:nvPr/>
        </p:nvPicPr>
        <p:blipFill>
          <a:blip r:embed="rId3"/>
          <a:stretch>
            <a:fillRect/>
          </a:stretch>
        </p:blipFill>
        <p:spPr>
          <a:xfrm>
            <a:off x="3626431" y="1526272"/>
            <a:ext cx="1041822" cy="1396989"/>
          </a:xfrm>
          <a:prstGeom prst="rect">
            <a:avLst/>
          </a:prstGeom>
        </p:spPr>
      </p:pic>
      <p:pic>
        <p:nvPicPr>
          <p:cNvPr id="10" name="Afbeelding 9">
            <a:extLst>
              <a:ext uri="{FF2B5EF4-FFF2-40B4-BE49-F238E27FC236}">
                <a16:creationId xmlns:a16="http://schemas.microsoft.com/office/drawing/2014/main" id="{959CECAA-0655-28BA-A279-EE3EBDF2314B}"/>
              </a:ext>
            </a:extLst>
          </p:cNvPr>
          <p:cNvPicPr>
            <a:picLocks noChangeAspect="1"/>
          </p:cNvPicPr>
          <p:nvPr/>
        </p:nvPicPr>
        <p:blipFill>
          <a:blip r:embed="rId4"/>
          <a:stretch>
            <a:fillRect/>
          </a:stretch>
        </p:blipFill>
        <p:spPr>
          <a:xfrm>
            <a:off x="1888061" y="3687478"/>
            <a:ext cx="2099722" cy="1409988"/>
          </a:xfrm>
          <a:prstGeom prst="rect">
            <a:avLst/>
          </a:prstGeom>
        </p:spPr>
      </p:pic>
    </p:spTree>
    <p:extLst>
      <p:ext uri="{BB962C8B-B14F-4D97-AF65-F5344CB8AC3E}">
        <p14:creationId xmlns:p14="http://schemas.microsoft.com/office/powerpoint/2010/main" val="2084472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1648B71-CD20-689C-2696-88F294393652}"/>
              </a:ext>
            </a:extLst>
          </p:cNvPr>
          <p:cNvSpPr>
            <a:spLocks noGrp="1"/>
          </p:cNvSpPr>
          <p:nvPr>
            <p:ph type="title"/>
          </p:nvPr>
        </p:nvSpPr>
        <p:spPr>
          <a:xfrm>
            <a:off x="838200" y="410113"/>
            <a:ext cx="10515600" cy="612000"/>
          </a:xfrm>
        </p:spPr>
        <p:txBody>
          <a:bodyPr/>
          <a:lstStyle/>
          <a:p>
            <a:r>
              <a:rPr lang="nl-BE"/>
              <a:t>3b. Opmaken kinderopvangattest - detail</a:t>
            </a:r>
          </a:p>
        </p:txBody>
      </p:sp>
      <p:sp>
        <p:nvSpPr>
          <p:cNvPr id="7" name="Tijdelijke aanduiding voor inhoud 6">
            <a:extLst>
              <a:ext uri="{FF2B5EF4-FFF2-40B4-BE49-F238E27FC236}">
                <a16:creationId xmlns:a16="http://schemas.microsoft.com/office/drawing/2014/main" id="{538C14BA-6E8A-3843-D6C5-2FA2117499E0}"/>
              </a:ext>
            </a:extLst>
          </p:cNvPr>
          <p:cNvSpPr>
            <a:spLocks noGrp="1"/>
          </p:cNvSpPr>
          <p:nvPr>
            <p:ph idx="1"/>
          </p:nvPr>
        </p:nvSpPr>
        <p:spPr>
          <a:xfrm>
            <a:off x="838200" y="1188590"/>
            <a:ext cx="10515600" cy="4723338"/>
          </a:xfrm>
        </p:spPr>
        <p:txBody>
          <a:bodyPr/>
          <a:lstStyle/>
          <a:p>
            <a:pPr marL="457200" indent="-457200">
              <a:lnSpc>
                <a:spcPct val="100000"/>
              </a:lnSpc>
              <a:buClr>
                <a:srgbClr val="E7128B"/>
              </a:buClr>
              <a:buFont typeface="Wingdings" panose="05000000000000000000" pitchFamily="2" charset="2"/>
              <a:buChar char="ü"/>
            </a:pPr>
            <a:r>
              <a:rPr lang="nl-BE" sz="2000" b="1"/>
              <a:t>Stap 2</a:t>
            </a:r>
            <a:r>
              <a:rPr lang="nl-BE" sz="2000"/>
              <a:t>- </a:t>
            </a:r>
            <a:r>
              <a:rPr lang="nl-BE" sz="2000" b="1"/>
              <a:t>Belcotax export</a:t>
            </a:r>
            <a:r>
              <a:rPr lang="nl-BE" sz="2000"/>
              <a:t>:</a:t>
            </a:r>
            <a:br>
              <a:rPr lang="nl-BE" sz="2000"/>
            </a:br>
            <a:endParaRPr lang="nl-BE" sz="2000"/>
          </a:p>
          <a:p>
            <a:pPr marL="457200" indent="-457200">
              <a:lnSpc>
                <a:spcPct val="100000"/>
              </a:lnSpc>
              <a:buClr>
                <a:srgbClr val="E7128B"/>
              </a:buClr>
              <a:buFont typeface="Wingdings" panose="05000000000000000000" pitchFamily="2" charset="2"/>
              <a:buChar char="ü"/>
            </a:pPr>
            <a:endParaRPr lang="nl-BE" sz="2000" i="1"/>
          </a:p>
          <a:p>
            <a:pPr marL="457200" indent="-457200">
              <a:lnSpc>
                <a:spcPct val="100000"/>
              </a:lnSpc>
              <a:buClr>
                <a:srgbClr val="E7128B"/>
              </a:buClr>
              <a:buFont typeface="Wingdings" panose="05000000000000000000" pitchFamily="2" charset="2"/>
              <a:buChar char="ü"/>
            </a:pPr>
            <a:r>
              <a:rPr lang="nl-BE" sz="2000"/>
              <a:t>Klik opnieuw op ‘Selectie Toepassen’ en kies voor ‘Belcotax export’:</a:t>
            </a:r>
          </a:p>
          <a:p>
            <a:pPr marL="457200" indent="-457200">
              <a:lnSpc>
                <a:spcPct val="100000"/>
              </a:lnSpc>
              <a:buClr>
                <a:srgbClr val="E7128B"/>
              </a:buClr>
              <a:buFont typeface="Wingdings" panose="05000000000000000000" pitchFamily="2" charset="2"/>
              <a:buChar char="ü"/>
            </a:pPr>
            <a:endParaRPr lang="nl-BE" sz="2000"/>
          </a:p>
          <a:p>
            <a:pPr marL="457200" indent="-457200">
              <a:lnSpc>
                <a:spcPct val="100000"/>
              </a:lnSpc>
              <a:buClr>
                <a:srgbClr val="E7128B"/>
              </a:buClr>
              <a:buFont typeface="Wingdings" panose="05000000000000000000" pitchFamily="2" charset="2"/>
              <a:buChar char="ü"/>
            </a:pPr>
            <a:endParaRPr lang="nl-BE" sz="2000"/>
          </a:p>
          <a:p>
            <a:pPr marL="457200" indent="-457200">
              <a:lnSpc>
                <a:spcPct val="100000"/>
              </a:lnSpc>
              <a:buClr>
                <a:srgbClr val="E7128B"/>
              </a:buClr>
              <a:buFont typeface="Wingdings" panose="05000000000000000000" pitchFamily="2" charset="2"/>
              <a:buChar char="ü"/>
            </a:pPr>
            <a:endParaRPr lang="nl-BE" sz="2000"/>
          </a:p>
          <a:p>
            <a:pPr marL="457200" indent="-457200">
              <a:lnSpc>
                <a:spcPct val="100000"/>
              </a:lnSpc>
              <a:buClr>
                <a:srgbClr val="E7128B"/>
              </a:buClr>
              <a:buFont typeface="Wingdings" panose="05000000000000000000" pitchFamily="2" charset="2"/>
              <a:buChar char="ü"/>
            </a:pPr>
            <a:endParaRPr lang="nl-BE" sz="2000"/>
          </a:p>
          <a:p>
            <a:pPr marL="457200" indent="-457200">
              <a:lnSpc>
                <a:spcPct val="100000"/>
              </a:lnSpc>
              <a:buClr>
                <a:srgbClr val="E7128B"/>
              </a:buClr>
              <a:buFont typeface="Wingdings" panose="05000000000000000000" pitchFamily="2" charset="2"/>
              <a:buChar char="ü"/>
            </a:pPr>
            <a:r>
              <a:rPr lang="nl-BE" sz="2000"/>
              <a:t>Het xml-bestand komt net zoals alle andere exports standaard in je downloads-map terecht. Bewaar dat ook in je mapje voor de </a:t>
            </a:r>
            <a:r>
              <a:rPr lang="nl-BE" sz="2000" err="1"/>
              <a:t>kinderopvangattesten</a:t>
            </a:r>
            <a:r>
              <a:rPr lang="nl-BE" sz="2000"/>
              <a:t>.</a:t>
            </a:r>
          </a:p>
          <a:p>
            <a:pPr marL="814388" lvl="2" indent="-457200">
              <a:lnSpc>
                <a:spcPct val="150000"/>
              </a:lnSpc>
              <a:buClr>
                <a:srgbClr val="E7128B"/>
              </a:buClr>
              <a:buFont typeface="Arial" panose="020B0604020202020204" pitchFamily="34" charset="0"/>
              <a:buChar char="•"/>
            </a:pPr>
            <a:endParaRPr lang="nl-BE" sz="2000"/>
          </a:p>
          <a:p>
            <a:pPr marL="814388" lvl="2" indent="-457200">
              <a:lnSpc>
                <a:spcPct val="150000"/>
              </a:lnSpc>
              <a:buClr>
                <a:srgbClr val="E7128B"/>
              </a:buClr>
              <a:buFont typeface="Arial" panose="020B0604020202020204" pitchFamily="34" charset="0"/>
              <a:buChar char="•"/>
            </a:pPr>
            <a:endParaRPr lang="nl-BE" sz="2000"/>
          </a:p>
          <a:p>
            <a:pPr lvl="2" indent="0">
              <a:lnSpc>
                <a:spcPct val="150000"/>
              </a:lnSpc>
              <a:buClr>
                <a:srgbClr val="E7128B"/>
              </a:buClr>
              <a:buNone/>
            </a:pPr>
            <a:br>
              <a:rPr lang="nl-BE" sz="2000"/>
            </a:br>
            <a:br>
              <a:rPr lang="nl-BE" sz="2000"/>
            </a:br>
            <a:endParaRPr lang="nl-BE" sz="2000"/>
          </a:p>
          <a:p>
            <a:pPr lvl="3" indent="0">
              <a:buClr>
                <a:srgbClr val="E7128B"/>
              </a:buClr>
              <a:buNone/>
            </a:pPr>
            <a:endParaRPr lang="nl-BE" sz="2000"/>
          </a:p>
          <a:p>
            <a:pPr lvl="2" indent="0">
              <a:buClr>
                <a:srgbClr val="E7128B"/>
              </a:buClr>
              <a:buNone/>
            </a:pPr>
            <a:endParaRPr lang="nl-BE" sz="2000"/>
          </a:p>
          <a:p>
            <a:pPr marL="814388" lvl="2" indent="-457200">
              <a:buClr>
                <a:srgbClr val="E7128B"/>
              </a:buClr>
              <a:buFont typeface="Arial" panose="020B0604020202020204" pitchFamily="34" charset="0"/>
              <a:buChar char="•"/>
            </a:pPr>
            <a:endParaRPr lang="nl-BE" sz="2000"/>
          </a:p>
          <a:p>
            <a:pPr>
              <a:buClr>
                <a:srgbClr val="E7128B"/>
              </a:buClr>
            </a:pPr>
            <a:br>
              <a:rPr lang="nl-BE" sz="2000" b="1"/>
            </a:br>
            <a:endParaRPr lang="nl-BE" sz="2000" b="1"/>
          </a:p>
          <a:p>
            <a:pPr lvl="2" indent="0">
              <a:buClr>
                <a:srgbClr val="E7128B"/>
              </a:buClr>
              <a:buNone/>
            </a:pPr>
            <a:br>
              <a:rPr lang="nl-BE" sz="2000"/>
            </a:br>
            <a:br>
              <a:rPr lang="nl-BE" sz="2000"/>
            </a:br>
            <a:br>
              <a:rPr lang="nl-BE" sz="2000"/>
            </a:br>
            <a:br>
              <a:rPr lang="nl-BE" sz="2000"/>
            </a:br>
            <a:br>
              <a:rPr lang="nl-BE" sz="2000"/>
            </a:br>
            <a:br>
              <a:rPr lang="nl-BE" sz="2000"/>
            </a:br>
            <a:br>
              <a:rPr lang="nl-BE" sz="2000"/>
            </a:br>
            <a:br>
              <a:rPr lang="nl-BE" sz="2000"/>
            </a:br>
            <a:br>
              <a:rPr lang="nl-BE" sz="2000"/>
            </a:br>
            <a:endParaRPr lang="nl-BE" sz="2000"/>
          </a:p>
        </p:txBody>
      </p:sp>
      <p:pic>
        <p:nvPicPr>
          <p:cNvPr id="4" name="Afbeelding 3">
            <a:extLst>
              <a:ext uri="{FF2B5EF4-FFF2-40B4-BE49-F238E27FC236}">
                <a16:creationId xmlns:a16="http://schemas.microsoft.com/office/drawing/2014/main" id="{0A7C32DA-C8C9-9555-36F6-66489C81C2DA}"/>
              </a:ext>
            </a:extLst>
          </p:cNvPr>
          <p:cNvPicPr>
            <a:picLocks noChangeAspect="1"/>
          </p:cNvPicPr>
          <p:nvPr/>
        </p:nvPicPr>
        <p:blipFill>
          <a:blip r:embed="rId3"/>
          <a:stretch>
            <a:fillRect/>
          </a:stretch>
        </p:blipFill>
        <p:spPr>
          <a:xfrm>
            <a:off x="4525799" y="1188590"/>
            <a:ext cx="972633" cy="1150949"/>
          </a:xfrm>
          <a:prstGeom prst="rect">
            <a:avLst/>
          </a:prstGeom>
        </p:spPr>
      </p:pic>
      <p:pic>
        <p:nvPicPr>
          <p:cNvPr id="9" name="Afbeelding 8">
            <a:extLst>
              <a:ext uri="{FF2B5EF4-FFF2-40B4-BE49-F238E27FC236}">
                <a16:creationId xmlns:a16="http://schemas.microsoft.com/office/drawing/2014/main" id="{88C200C8-0862-F3FE-C865-A273DE8C480A}"/>
              </a:ext>
            </a:extLst>
          </p:cNvPr>
          <p:cNvPicPr>
            <a:picLocks noChangeAspect="1"/>
          </p:cNvPicPr>
          <p:nvPr/>
        </p:nvPicPr>
        <p:blipFill>
          <a:blip r:embed="rId4"/>
          <a:stretch>
            <a:fillRect/>
          </a:stretch>
        </p:blipFill>
        <p:spPr>
          <a:xfrm>
            <a:off x="2370221" y="3359605"/>
            <a:ext cx="2437357" cy="1532257"/>
          </a:xfrm>
          <a:prstGeom prst="rect">
            <a:avLst/>
          </a:prstGeom>
        </p:spPr>
      </p:pic>
    </p:spTree>
    <p:extLst>
      <p:ext uri="{BB962C8B-B14F-4D97-AF65-F5344CB8AC3E}">
        <p14:creationId xmlns:p14="http://schemas.microsoft.com/office/powerpoint/2010/main" val="4001153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1648B71-CD20-689C-2696-88F294393652}"/>
              </a:ext>
            </a:extLst>
          </p:cNvPr>
          <p:cNvSpPr>
            <a:spLocks noGrp="1"/>
          </p:cNvSpPr>
          <p:nvPr>
            <p:ph type="title"/>
          </p:nvPr>
        </p:nvSpPr>
        <p:spPr>
          <a:xfrm>
            <a:off x="838200" y="410113"/>
            <a:ext cx="10515600" cy="612000"/>
          </a:xfrm>
        </p:spPr>
        <p:txBody>
          <a:bodyPr/>
          <a:lstStyle/>
          <a:p>
            <a:r>
              <a:rPr lang="nl-BE"/>
              <a:t>3b. Opmaken kinderopvangattest - detail</a:t>
            </a:r>
          </a:p>
        </p:txBody>
      </p:sp>
      <p:sp>
        <p:nvSpPr>
          <p:cNvPr id="7" name="Tijdelijke aanduiding voor inhoud 6">
            <a:extLst>
              <a:ext uri="{FF2B5EF4-FFF2-40B4-BE49-F238E27FC236}">
                <a16:creationId xmlns:a16="http://schemas.microsoft.com/office/drawing/2014/main" id="{538C14BA-6E8A-3843-D6C5-2FA2117499E0}"/>
              </a:ext>
            </a:extLst>
          </p:cNvPr>
          <p:cNvSpPr>
            <a:spLocks noGrp="1"/>
          </p:cNvSpPr>
          <p:nvPr>
            <p:ph idx="1"/>
          </p:nvPr>
        </p:nvSpPr>
        <p:spPr>
          <a:xfrm>
            <a:off x="838200" y="1188590"/>
            <a:ext cx="10515600" cy="4723338"/>
          </a:xfrm>
        </p:spPr>
        <p:txBody>
          <a:bodyPr/>
          <a:lstStyle/>
          <a:p>
            <a:pPr marL="457200" indent="-457200">
              <a:lnSpc>
                <a:spcPct val="100000"/>
              </a:lnSpc>
              <a:buClr>
                <a:srgbClr val="E7128B"/>
              </a:buClr>
              <a:buFont typeface="Wingdings" panose="05000000000000000000" pitchFamily="2" charset="2"/>
              <a:buChar char="ü"/>
            </a:pPr>
            <a:r>
              <a:rPr lang="nl-BE" sz="2000" b="1"/>
              <a:t>Stap 3</a:t>
            </a:r>
            <a:r>
              <a:rPr lang="nl-BE" sz="2000"/>
              <a:t>- validatie </a:t>
            </a:r>
            <a:r>
              <a:rPr lang="nl-BE" sz="2000" b="1"/>
              <a:t>Belcotax export</a:t>
            </a:r>
            <a:r>
              <a:rPr lang="nl-BE" sz="2000"/>
              <a:t>:</a:t>
            </a:r>
            <a:br>
              <a:rPr lang="nl-BE" sz="2000"/>
            </a:br>
            <a:endParaRPr lang="nl-BE" sz="2000"/>
          </a:p>
          <a:p>
            <a:pPr marL="457200" indent="-457200">
              <a:lnSpc>
                <a:spcPct val="100000"/>
              </a:lnSpc>
              <a:buClr>
                <a:srgbClr val="E7128B"/>
              </a:buClr>
              <a:buFont typeface="Wingdings" panose="05000000000000000000" pitchFamily="2" charset="2"/>
              <a:buChar char="ü"/>
            </a:pPr>
            <a:endParaRPr lang="nl-BE" sz="2000" i="1"/>
          </a:p>
          <a:p>
            <a:pPr marL="457200" indent="-457200">
              <a:lnSpc>
                <a:spcPct val="100000"/>
              </a:lnSpc>
              <a:buClr>
                <a:srgbClr val="E7128B"/>
              </a:buClr>
              <a:buFont typeface="Wingdings" panose="05000000000000000000" pitchFamily="2" charset="2"/>
              <a:buChar char="ü"/>
            </a:pPr>
            <a:r>
              <a:rPr lang="nl-BE" sz="2000"/>
              <a:t>Deze stap voer je uit in de </a:t>
            </a:r>
            <a:r>
              <a:rPr lang="nl-BE" sz="2000" b="1"/>
              <a:t>BOWConvert86</a:t>
            </a:r>
            <a:r>
              <a:rPr lang="nl-BE" sz="2000"/>
              <a:t>-tool van de FOD. </a:t>
            </a:r>
            <a:br>
              <a:rPr lang="nl-BE" sz="2000"/>
            </a:br>
            <a:endParaRPr lang="nl-BE" sz="2000"/>
          </a:p>
          <a:p>
            <a:pPr marL="457200" indent="-457200">
              <a:lnSpc>
                <a:spcPct val="100000"/>
              </a:lnSpc>
              <a:buClr>
                <a:srgbClr val="E7128B"/>
              </a:buClr>
              <a:buFont typeface="Wingdings" panose="05000000000000000000" pitchFamily="2" charset="2"/>
              <a:buChar char="ü"/>
            </a:pPr>
            <a:r>
              <a:rPr lang="nl-BE" sz="2000"/>
              <a:t>Zowel de applicatie als de handleiding om die te gebruiken kun je via </a:t>
            </a:r>
            <a:r>
              <a:rPr lang="nl-BE" sz="2000">
                <a:hlinkClick r:id="rId3"/>
              </a:rPr>
              <a:t>deze link</a:t>
            </a:r>
            <a:r>
              <a:rPr lang="nl-BE" sz="2000"/>
              <a:t> downloaden.</a:t>
            </a:r>
            <a:br>
              <a:rPr lang="nl-BE" sz="2000"/>
            </a:br>
            <a:endParaRPr lang="nl-BE" sz="2000"/>
          </a:p>
          <a:p>
            <a:pPr marL="457200" indent="-457200">
              <a:lnSpc>
                <a:spcPct val="100000"/>
              </a:lnSpc>
              <a:buClr>
                <a:srgbClr val="E7128B"/>
              </a:buClr>
              <a:buFont typeface="Wingdings" panose="05000000000000000000" pitchFamily="2" charset="2"/>
              <a:buChar char="ü"/>
            </a:pPr>
            <a:r>
              <a:rPr lang="nl-BE" sz="2000"/>
              <a:t>Wanneer je de Belcotax export uit Informat hebt gevalideerd, bewaar je de finale versie uit BOWConvert86 in je mapje.</a:t>
            </a:r>
          </a:p>
          <a:p>
            <a:pPr>
              <a:lnSpc>
                <a:spcPct val="100000"/>
              </a:lnSpc>
              <a:buClr>
                <a:srgbClr val="E7128B"/>
              </a:buClr>
            </a:pPr>
            <a:endParaRPr lang="nl-BE" sz="2000"/>
          </a:p>
          <a:p>
            <a:pPr>
              <a:lnSpc>
                <a:spcPct val="100000"/>
              </a:lnSpc>
              <a:buClr>
                <a:srgbClr val="E7128B"/>
              </a:buClr>
            </a:pPr>
            <a:endParaRPr lang="nl-BE" sz="2000"/>
          </a:p>
          <a:p>
            <a:pPr lvl="2" indent="0">
              <a:lnSpc>
                <a:spcPct val="150000"/>
              </a:lnSpc>
              <a:buClr>
                <a:srgbClr val="E7128B"/>
              </a:buClr>
              <a:buNone/>
            </a:pPr>
            <a:endParaRPr lang="nl-BE" sz="2000"/>
          </a:p>
          <a:p>
            <a:pPr marL="814388" lvl="2" indent="-457200">
              <a:lnSpc>
                <a:spcPct val="150000"/>
              </a:lnSpc>
              <a:buClr>
                <a:srgbClr val="E7128B"/>
              </a:buClr>
              <a:buFont typeface="Arial" panose="020B0604020202020204" pitchFamily="34" charset="0"/>
              <a:buChar char="•"/>
            </a:pPr>
            <a:endParaRPr lang="nl-BE" sz="2000"/>
          </a:p>
          <a:p>
            <a:pPr lvl="2" indent="0">
              <a:lnSpc>
                <a:spcPct val="150000"/>
              </a:lnSpc>
              <a:buClr>
                <a:srgbClr val="E7128B"/>
              </a:buClr>
              <a:buNone/>
            </a:pPr>
            <a:br>
              <a:rPr lang="nl-BE" sz="2000"/>
            </a:br>
            <a:br>
              <a:rPr lang="nl-BE" sz="2000"/>
            </a:br>
            <a:endParaRPr lang="nl-BE" sz="2000"/>
          </a:p>
          <a:p>
            <a:pPr lvl="3" indent="0">
              <a:buClr>
                <a:srgbClr val="E7128B"/>
              </a:buClr>
              <a:buNone/>
            </a:pPr>
            <a:endParaRPr lang="nl-BE" sz="2000"/>
          </a:p>
          <a:p>
            <a:pPr lvl="2" indent="0">
              <a:buClr>
                <a:srgbClr val="E7128B"/>
              </a:buClr>
              <a:buNone/>
            </a:pPr>
            <a:endParaRPr lang="nl-BE" sz="2000"/>
          </a:p>
          <a:p>
            <a:pPr marL="814388" lvl="2" indent="-457200">
              <a:buClr>
                <a:srgbClr val="E7128B"/>
              </a:buClr>
              <a:buFont typeface="Arial" panose="020B0604020202020204" pitchFamily="34" charset="0"/>
              <a:buChar char="•"/>
            </a:pPr>
            <a:endParaRPr lang="nl-BE" sz="2000"/>
          </a:p>
          <a:p>
            <a:pPr>
              <a:buClr>
                <a:srgbClr val="E7128B"/>
              </a:buClr>
            </a:pPr>
            <a:br>
              <a:rPr lang="nl-BE" sz="2000" b="1"/>
            </a:br>
            <a:endParaRPr lang="nl-BE" sz="2000" b="1"/>
          </a:p>
          <a:p>
            <a:pPr lvl="2" indent="0">
              <a:buClr>
                <a:srgbClr val="E7128B"/>
              </a:buClr>
              <a:buNone/>
            </a:pPr>
            <a:br>
              <a:rPr lang="nl-BE" sz="2000"/>
            </a:br>
            <a:br>
              <a:rPr lang="nl-BE" sz="2000"/>
            </a:br>
            <a:br>
              <a:rPr lang="nl-BE" sz="2000"/>
            </a:br>
            <a:br>
              <a:rPr lang="nl-BE" sz="2000"/>
            </a:br>
            <a:br>
              <a:rPr lang="nl-BE" sz="2000"/>
            </a:br>
            <a:br>
              <a:rPr lang="nl-BE" sz="2000"/>
            </a:br>
            <a:br>
              <a:rPr lang="nl-BE" sz="2000"/>
            </a:br>
            <a:br>
              <a:rPr lang="nl-BE" sz="2000"/>
            </a:br>
            <a:br>
              <a:rPr lang="nl-BE" sz="2000"/>
            </a:br>
            <a:endParaRPr lang="nl-BE" sz="2000"/>
          </a:p>
        </p:txBody>
      </p:sp>
      <p:pic>
        <p:nvPicPr>
          <p:cNvPr id="5" name="Afbeelding 4">
            <a:extLst>
              <a:ext uri="{FF2B5EF4-FFF2-40B4-BE49-F238E27FC236}">
                <a16:creationId xmlns:a16="http://schemas.microsoft.com/office/drawing/2014/main" id="{D3B19830-E75C-FC6A-C44B-5AC7C2D898E6}"/>
              </a:ext>
            </a:extLst>
          </p:cNvPr>
          <p:cNvPicPr>
            <a:picLocks noChangeAspect="1"/>
          </p:cNvPicPr>
          <p:nvPr/>
        </p:nvPicPr>
        <p:blipFill>
          <a:blip r:embed="rId4"/>
          <a:stretch>
            <a:fillRect/>
          </a:stretch>
        </p:blipFill>
        <p:spPr>
          <a:xfrm>
            <a:off x="5493432" y="1188590"/>
            <a:ext cx="963110" cy="1181631"/>
          </a:xfrm>
          <a:prstGeom prst="rect">
            <a:avLst/>
          </a:prstGeom>
        </p:spPr>
      </p:pic>
    </p:spTree>
    <p:extLst>
      <p:ext uri="{BB962C8B-B14F-4D97-AF65-F5344CB8AC3E}">
        <p14:creationId xmlns:p14="http://schemas.microsoft.com/office/powerpoint/2010/main" val="479821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F35C5-A1DA-4C79-8C99-92C35A69D632}"/>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D50171FE-1E99-EEF8-BD37-01C65E7EF075}"/>
              </a:ext>
            </a:extLst>
          </p:cNvPr>
          <p:cNvSpPr>
            <a:spLocks noGrp="1"/>
          </p:cNvSpPr>
          <p:nvPr>
            <p:ph type="title"/>
          </p:nvPr>
        </p:nvSpPr>
        <p:spPr>
          <a:xfrm>
            <a:off x="838200" y="410113"/>
            <a:ext cx="10515600" cy="612000"/>
          </a:xfrm>
        </p:spPr>
        <p:txBody>
          <a:bodyPr/>
          <a:lstStyle/>
          <a:p>
            <a:r>
              <a:rPr lang="nl-BE"/>
              <a:t>3b. Opmaken kinderopvangattest - detail</a:t>
            </a:r>
          </a:p>
        </p:txBody>
      </p:sp>
      <p:sp>
        <p:nvSpPr>
          <p:cNvPr id="7" name="Tijdelijke aanduiding voor inhoud 6">
            <a:extLst>
              <a:ext uri="{FF2B5EF4-FFF2-40B4-BE49-F238E27FC236}">
                <a16:creationId xmlns:a16="http://schemas.microsoft.com/office/drawing/2014/main" id="{9856E9E8-93BD-089D-221E-3426EE178BCF}"/>
              </a:ext>
            </a:extLst>
          </p:cNvPr>
          <p:cNvSpPr>
            <a:spLocks noGrp="1"/>
          </p:cNvSpPr>
          <p:nvPr>
            <p:ph idx="1"/>
          </p:nvPr>
        </p:nvSpPr>
        <p:spPr>
          <a:xfrm>
            <a:off x="838200" y="1188590"/>
            <a:ext cx="10515600" cy="4723338"/>
          </a:xfrm>
        </p:spPr>
        <p:txBody>
          <a:bodyPr/>
          <a:lstStyle/>
          <a:p>
            <a:pPr marL="457200" indent="-457200">
              <a:lnSpc>
                <a:spcPct val="100000"/>
              </a:lnSpc>
              <a:buClr>
                <a:srgbClr val="E7128B"/>
              </a:buClr>
              <a:buFont typeface="Wingdings" panose="05000000000000000000" pitchFamily="2" charset="2"/>
              <a:buChar char="ü"/>
            </a:pPr>
            <a:r>
              <a:rPr lang="nl-BE" sz="2000"/>
              <a:t>Je gaat in BOWConvert86 best als volgt te werk:</a:t>
            </a:r>
            <a:br>
              <a:rPr lang="nl-BE" sz="2000"/>
            </a:br>
            <a:endParaRPr lang="nl-BE" sz="2000"/>
          </a:p>
          <a:p>
            <a:pPr marL="639763" lvl="1" indent="-457200">
              <a:lnSpc>
                <a:spcPct val="100000"/>
              </a:lnSpc>
              <a:buClr>
                <a:srgbClr val="E7128B"/>
              </a:buClr>
              <a:buFont typeface="+mj-lt"/>
              <a:buAutoNum type="arabicPeriod"/>
            </a:pPr>
            <a:r>
              <a:rPr lang="nl-BE" sz="1800"/>
              <a:t>Laad je Belcotax export uit Informat op in het tabblad </a:t>
            </a:r>
            <a:r>
              <a:rPr lang="nl-BE" sz="1800" u="sng"/>
              <a:t>XML</a:t>
            </a:r>
            <a:r>
              <a:rPr lang="nl-BE" sz="1800"/>
              <a:t>:</a:t>
            </a:r>
            <a:br>
              <a:rPr lang="nl-BE" sz="1800"/>
            </a:br>
            <a:br>
              <a:rPr lang="nl-BE" sz="1800"/>
            </a:br>
            <a:br>
              <a:rPr lang="nl-BE" sz="1800"/>
            </a:br>
            <a:br>
              <a:rPr lang="nl-BE" sz="1800"/>
            </a:br>
            <a:endParaRPr lang="nl-BE" sz="1800"/>
          </a:p>
          <a:p>
            <a:pPr marL="639763" lvl="1" indent="-457200">
              <a:lnSpc>
                <a:spcPct val="100000"/>
              </a:lnSpc>
              <a:buClr>
                <a:srgbClr val="E7128B"/>
              </a:buClr>
              <a:buFont typeface="+mj-lt"/>
              <a:buAutoNum type="arabicPeriod"/>
            </a:pPr>
            <a:r>
              <a:rPr lang="nl-BE" sz="1800"/>
              <a:t>Doorloop alle tabbladen, startend met Afzender en valideer de data telkens met de daartoe voorziene knop ‘Valideren’. Ontbreekt er info of is er iets fout, dan wordt bij het valideren aangegeven wat je nog moet aanvullen en/of corrigeren.</a:t>
            </a:r>
            <a:br>
              <a:rPr lang="nl-BE" sz="1800"/>
            </a:br>
            <a:endParaRPr lang="nl-BE" sz="1800"/>
          </a:p>
          <a:p>
            <a:pPr marL="639763" lvl="1" indent="-457200">
              <a:lnSpc>
                <a:spcPct val="100000"/>
              </a:lnSpc>
              <a:buClr>
                <a:srgbClr val="E7128B"/>
              </a:buClr>
              <a:buFont typeface="+mj-lt"/>
              <a:buAutoNum type="arabicPeriod"/>
            </a:pPr>
            <a:r>
              <a:rPr lang="nl-BE" sz="1800"/>
              <a:t>Maak een nieuw xml-bestand aan in het tabblad XML:</a:t>
            </a:r>
            <a:br>
              <a:rPr lang="nl-BE" sz="1800"/>
            </a:br>
            <a:br>
              <a:rPr lang="nl-BE" sz="1800"/>
            </a:br>
            <a:br>
              <a:rPr lang="nl-BE" sz="1800"/>
            </a:br>
            <a:br>
              <a:rPr lang="nl-BE" sz="1800"/>
            </a:br>
            <a:br>
              <a:rPr lang="nl-BE" sz="1800"/>
            </a:br>
            <a:r>
              <a:rPr lang="nl-BE" sz="1800"/>
              <a:t>Via ‘Openen van de bestemmingsmap’ kun je naar de map waar de nieuwe </a:t>
            </a:r>
            <a:r>
              <a:rPr lang="nl-BE" sz="1800" err="1"/>
              <a:t>xml</a:t>
            </a:r>
            <a:r>
              <a:rPr lang="nl-BE" sz="1800"/>
              <a:t> is bewaard.</a:t>
            </a:r>
            <a:br>
              <a:rPr lang="nl-BE" sz="1800"/>
            </a:br>
            <a:r>
              <a:rPr lang="nl-BE" sz="1800"/>
              <a:t>Kopieer die en bewaar die in je mapje voor de </a:t>
            </a:r>
            <a:r>
              <a:rPr lang="nl-BE" sz="1800" err="1"/>
              <a:t>kinderopvangattesten</a:t>
            </a:r>
            <a:r>
              <a:rPr lang="nl-BE" sz="1800"/>
              <a:t>.</a:t>
            </a:r>
          </a:p>
          <a:p>
            <a:pPr>
              <a:lnSpc>
                <a:spcPct val="100000"/>
              </a:lnSpc>
              <a:buClr>
                <a:srgbClr val="E7128B"/>
              </a:buClr>
            </a:pPr>
            <a:endParaRPr lang="nl-BE" sz="2000"/>
          </a:p>
          <a:p>
            <a:pPr lvl="2" indent="0">
              <a:lnSpc>
                <a:spcPct val="150000"/>
              </a:lnSpc>
              <a:buClr>
                <a:srgbClr val="E7128B"/>
              </a:buClr>
              <a:buNone/>
            </a:pPr>
            <a:endParaRPr lang="nl-BE" sz="2000"/>
          </a:p>
          <a:p>
            <a:pPr marL="814388" lvl="2" indent="-457200">
              <a:lnSpc>
                <a:spcPct val="150000"/>
              </a:lnSpc>
              <a:buClr>
                <a:srgbClr val="E7128B"/>
              </a:buClr>
              <a:buFont typeface="Arial" panose="020B0604020202020204" pitchFamily="34" charset="0"/>
              <a:buChar char="•"/>
            </a:pPr>
            <a:endParaRPr lang="nl-BE" sz="2000"/>
          </a:p>
          <a:p>
            <a:pPr lvl="2" indent="0">
              <a:lnSpc>
                <a:spcPct val="150000"/>
              </a:lnSpc>
              <a:buClr>
                <a:srgbClr val="E7128B"/>
              </a:buClr>
              <a:buNone/>
            </a:pPr>
            <a:br>
              <a:rPr lang="nl-BE" sz="2000"/>
            </a:br>
            <a:br>
              <a:rPr lang="nl-BE" sz="2000"/>
            </a:br>
            <a:endParaRPr lang="nl-BE" sz="2000"/>
          </a:p>
          <a:p>
            <a:pPr lvl="3" indent="0">
              <a:buClr>
                <a:srgbClr val="E7128B"/>
              </a:buClr>
              <a:buNone/>
            </a:pPr>
            <a:endParaRPr lang="nl-BE" sz="2000"/>
          </a:p>
          <a:p>
            <a:pPr lvl="2" indent="0">
              <a:buClr>
                <a:srgbClr val="E7128B"/>
              </a:buClr>
              <a:buNone/>
            </a:pPr>
            <a:endParaRPr lang="nl-BE" sz="2000"/>
          </a:p>
          <a:p>
            <a:pPr marL="814388" lvl="2" indent="-457200">
              <a:buClr>
                <a:srgbClr val="E7128B"/>
              </a:buClr>
              <a:buFont typeface="Arial" panose="020B0604020202020204" pitchFamily="34" charset="0"/>
              <a:buChar char="•"/>
            </a:pPr>
            <a:endParaRPr lang="nl-BE" sz="2000"/>
          </a:p>
          <a:p>
            <a:pPr>
              <a:buClr>
                <a:srgbClr val="E7128B"/>
              </a:buClr>
            </a:pPr>
            <a:br>
              <a:rPr lang="nl-BE" sz="2000" b="1"/>
            </a:br>
            <a:endParaRPr lang="nl-BE" sz="2000" b="1"/>
          </a:p>
          <a:p>
            <a:pPr lvl="2" indent="0">
              <a:buClr>
                <a:srgbClr val="E7128B"/>
              </a:buClr>
              <a:buNone/>
            </a:pPr>
            <a:br>
              <a:rPr lang="nl-BE" sz="2000"/>
            </a:br>
            <a:br>
              <a:rPr lang="nl-BE" sz="2000"/>
            </a:br>
            <a:br>
              <a:rPr lang="nl-BE" sz="2000"/>
            </a:br>
            <a:br>
              <a:rPr lang="nl-BE" sz="2000"/>
            </a:br>
            <a:br>
              <a:rPr lang="nl-BE" sz="2000"/>
            </a:br>
            <a:br>
              <a:rPr lang="nl-BE" sz="2000"/>
            </a:br>
            <a:br>
              <a:rPr lang="nl-BE" sz="2000"/>
            </a:br>
            <a:br>
              <a:rPr lang="nl-BE" sz="2000"/>
            </a:br>
            <a:br>
              <a:rPr lang="nl-BE" sz="2000"/>
            </a:br>
            <a:endParaRPr lang="nl-BE" sz="2000"/>
          </a:p>
        </p:txBody>
      </p:sp>
      <p:pic>
        <p:nvPicPr>
          <p:cNvPr id="4" name="Afbeelding 3">
            <a:extLst>
              <a:ext uri="{FF2B5EF4-FFF2-40B4-BE49-F238E27FC236}">
                <a16:creationId xmlns:a16="http://schemas.microsoft.com/office/drawing/2014/main" id="{2E555B48-75D3-BA55-8BD3-51A0DE74DC62}"/>
              </a:ext>
            </a:extLst>
          </p:cNvPr>
          <p:cNvPicPr>
            <a:picLocks noChangeAspect="1"/>
          </p:cNvPicPr>
          <p:nvPr/>
        </p:nvPicPr>
        <p:blipFill>
          <a:blip r:embed="rId3"/>
          <a:stretch>
            <a:fillRect/>
          </a:stretch>
        </p:blipFill>
        <p:spPr>
          <a:xfrm>
            <a:off x="1676400" y="2352887"/>
            <a:ext cx="3343275" cy="782871"/>
          </a:xfrm>
          <a:prstGeom prst="rect">
            <a:avLst/>
          </a:prstGeom>
        </p:spPr>
      </p:pic>
      <p:pic>
        <p:nvPicPr>
          <p:cNvPr id="9" name="Afbeelding 8">
            <a:extLst>
              <a:ext uri="{FF2B5EF4-FFF2-40B4-BE49-F238E27FC236}">
                <a16:creationId xmlns:a16="http://schemas.microsoft.com/office/drawing/2014/main" id="{48F529F5-33F8-650A-C688-F5C32C2CC86C}"/>
              </a:ext>
            </a:extLst>
          </p:cNvPr>
          <p:cNvPicPr>
            <a:picLocks noChangeAspect="1"/>
          </p:cNvPicPr>
          <p:nvPr/>
        </p:nvPicPr>
        <p:blipFill>
          <a:blip r:embed="rId4"/>
          <a:stretch>
            <a:fillRect/>
          </a:stretch>
        </p:blipFill>
        <p:spPr>
          <a:xfrm>
            <a:off x="1676401" y="4813674"/>
            <a:ext cx="3467100" cy="749643"/>
          </a:xfrm>
          <a:prstGeom prst="rect">
            <a:avLst/>
          </a:prstGeom>
        </p:spPr>
      </p:pic>
    </p:spTree>
    <p:extLst>
      <p:ext uri="{BB962C8B-B14F-4D97-AF65-F5344CB8AC3E}">
        <p14:creationId xmlns:p14="http://schemas.microsoft.com/office/powerpoint/2010/main" val="4009643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1648B71-CD20-689C-2696-88F294393652}"/>
              </a:ext>
            </a:extLst>
          </p:cNvPr>
          <p:cNvSpPr>
            <a:spLocks noGrp="1"/>
          </p:cNvSpPr>
          <p:nvPr>
            <p:ph type="title"/>
          </p:nvPr>
        </p:nvSpPr>
        <p:spPr>
          <a:xfrm>
            <a:off x="838200" y="410113"/>
            <a:ext cx="10515600" cy="612000"/>
          </a:xfrm>
        </p:spPr>
        <p:txBody>
          <a:bodyPr/>
          <a:lstStyle/>
          <a:p>
            <a:r>
              <a:rPr lang="nl-BE"/>
              <a:t>3b. Opmaken kinderopvangattest - detail</a:t>
            </a:r>
          </a:p>
        </p:txBody>
      </p:sp>
      <p:sp>
        <p:nvSpPr>
          <p:cNvPr id="7" name="Tijdelijke aanduiding voor inhoud 6">
            <a:extLst>
              <a:ext uri="{FF2B5EF4-FFF2-40B4-BE49-F238E27FC236}">
                <a16:creationId xmlns:a16="http://schemas.microsoft.com/office/drawing/2014/main" id="{538C14BA-6E8A-3843-D6C5-2FA2117499E0}"/>
              </a:ext>
            </a:extLst>
          </p:cNvPr>
          <p:cNvSpPr>
            <a:spLocks noGrp="1"/>
          </p:cNvSpPr>
          <p:nvPr>
            <p:ph idx="1"/>
          </p:nvPr>
        </p:nvSpPr>
        <p:spPr>
          <a:xfrm>
            <a:off x="838200" y="1188590"/>
            <a:ext cx="10515600" cy="4723338"/>
          </a:xfrm>
        </p:spPr>
        <p:txBody>
          <a:bodyPr/>
          <a:lstStyle/>
          <a:p>
            <a:pPr marL="457200" indent="-457200">
              <a:lnSpc>
                <a:spcPct val="100000"/>
              </a:lnSpc>
              <a:buClr>
                <a:srgbClr val="E7128B"/>
              </a:buClr>
              <a:buFont typeface="Wingdings" panose="05000000000000000000" pitchFamily="2" charset="2"/>
              <a:buChar char="ü"/>
            </a:pPr>
            <a:r>
              <a:rPr lang="nl-BE" sz="2000" dirty="0"/>
              <a:t>Informat kan geen ondersteuning bieden voor fouten die in BOWConvert86 optreden.</a:t>
            </a:r>
            <a:br>
              <a:rPr lang="nl-BE" sz="2000" dirty="0"/>
            </a:br>
            <a:r>
              <a:rPr lang="nl-BE" sz="2000" dirty="0"/>
              <a:t>We geven echter graag volgende </a:t>
            </a:r>
            <a:r>
              <a:rPr lang="nl-BE" sz="2000" u="sng" dirty="0"/>
              <a:t>richtlijnen</a:t>
            </a:r>
            <a:r>
              <a:rPr lang="nl-BE" sz="2000" dirty="0"/>
              <a:t> mee:</a:t>
            </a:r>
            <a:br>
              <a:rPr lang="nl-BE" sz="2000" dirty="0"/>
            </a:br>
            <a:endParaRPr lang="nl-BE" sz="2000" dirty="0"/>
          </a:p>
          <a:p>
            <a:pPr marL="814388" lvl="2" indent="-457200">
              <a:lnSpc>
                <a:spcPct val="100000"/>
              </a:lnSpc>
              <a:buClr>
                <a:srgbClr val="E7128B"/>
              </a:buClr>
              <a:buFont typeface="+mj-lt"/>
              <a:buAutoNum type="arabicPeriod"/>
            </a:pPr>
            <a:r>
              <a:rPr lang="nl-BE" sz="1800" dirty="0"/>
              <a:t>Vergeet geen contactpersoon, telefoonnummer &amp; e-mailadres op te geven:</a:t>
            </a:r>
            <a:br>
              <a:rPr lang="nl-BE" sz="1800" dirty="0"/>
            </a:br>
            <a:endParaRPr lang="nl-BE" sz="1800" dirty="0"/>
          </a:p>
          <a:p>
            <a:pPr>
              <a:lnSpc>
                <a:spcPct val="100000"/>
              </a:lnSpc>
              <a:buClr>
                <a:srgbClr val="E7128B"/>
              </a:buClr>
            </a:pPr>
            <a:endParaRPr lang="nl-BE" sz="2000" dirty="0"/>
          </a:p>
          <a:p>
            <a:pPr>
              <a:lnSpc>
                <a:spcPct val="100000"/>
              </a:lnSpc>
              <a:buClr>
                <a:srgbClr val="E7128B"/>
              </a:buClr>
            </a:pPr>
            <a:endParaRPr lang="nl-BE" sz="2000" dirty="0"/>
          </a:p>
          <a:p>
            <a:pPr lvl="2" indent="0">
              <a:lnSpc>
                <a:spcPct val="150000"/>
              </a:lnSpc>
              <a:buClr>
                <a:srgbClr val="E7128B"/>
              </a:buClr>
              <a:buNone/>
            </a:pPr>
            <a:endParaRPr lang="nl-BE" sz="2000" dirty="0"/>
          </a:p>
          <a:p>
            <a:pPr marL="814388" lvl="2" indent="-457200">
              <a:lnSpc>
                <a:spcPct val="150000"/>
              </a:lnSpc>
              <a:buClr>
                <a:srgbClr val="E7128B"/>
              </a:buClr>
              <a:buFont typeface="Arial" panose="020B0604020202020204" pitchFamily="34" charset="0"/>
              <a:buChar char="•"/>
            </a:pPr>
            <a:endParaRPr lang="nl-BE" sz="2000" dirty="0"/>
          </a:p>
          <a:p>
            <a:pPr lvl="2" indent="0">
              <a:lnSpc>
                <a:spcPct val="150000"/>
              </a:lnSpc>
              <a:buClr>
                <a:srgbClr val="E7128B"/>
              </a:buClr>
              <a:buNone/>
            </a:pPr>
            <a:br>
              <a:rPr lang="nl-BE" sz="2000" dirty="0"/>
            </a:br>
            <a:br>
              <a:rPr lang="nl-BE" sz="2000" dirty="0"/>
            </a:br>
            <a:endParaRPr lang="nl-BE" sz="2000" dirty="0"/>
          </a:p>
          <a:p>
            <a:pPr lvl="3" indent="0">
              <a:buClr>
                <a:srgbClr val="E7128B"/>
              </a:buClr>
              <a:buNone/>
            </a:pPr>
            <a:endParaRPr lang="nl-BE" sz="2000" dirty="0"/>
          </a:p>
          <a:p>
            <a:pPr lvl="2" indent="0">
              <a:buClr>
                <a:srgbClr val="E7128B"/>
              </a:buClr>
              <a:buNone/>
            </a:pPr>
            <a:endParaRPr lang="nl-BE" sz="2000" dirty="0"/>
          </a:p>
          <a:p>
            <a:pPr marL="814388" lvl="2" indent="-457200">
              <a:buClr>
                <a:srgbClr val="E7128B"/>
              </a:buClr>
              <a:buFont typeface="Arial" panose="020B0604020202020204" pitchFamily="34" charset="0"/>
              <a:buChar char="•"/>
            </a:pPr>
            <a:endParaRPr lang="nl-BE" sz="2000" dirty="0"/>
          </a:p>
          <a:p>
            <a:pPr>
              <a:buClr>
                <a:srgbClr val="E7128B"/>
              </a:buClr>
            </a:pPr>
            <a:br>
              <a:rPr lang="nl-BE" sz="2000" b="1" dirty="0"/>
            </a:br>
            <a:endParaRPr lang="nl-BE" sz="2000" b="1" dirty="0"/>
          </a:p>
          <a:p>
            <a:pPr lvl="2" indent="0">
              <a:buClr>
                <a:srgbClr val="E7128B"/>
              </a:buClr>
              <a:buNone/>
            </a:pPr>
            <a:br>
              <a:rPr lang="nl-BE" sz="2000" dirty="0"/>
            </a:br>
            <a:br>
              <a:rPr lang="nl-BE" sz="2000" dirty="0"/>
            </a:br>
            <a:br>
              <a:rPr lang="nl-BE" sz="2000" dirty="0"/>
            </a:br>
            <a:br>
              <a:rPr lang="nl-BE" sz="2000" dirty="0"/>
            </a:br>
            <a:br>
              <a:rPr lang="nl-BE" sz="2000" dirty="0"/>
            </a:br>
            <a:br>
              <a:rPr lang="nl-BE" sz="2000" dirty="0"/>
            </a:br>
            <a:br>
              <a:rPr lang="nl-BE" sz="2000" dirty="0"/>
            </a:br>
            <a:br>
              <a:rPr lang="nl-BE" sz="2000" dirty="0"/>
            </a:br>
            <a:br>
              <a:rPr lang="nl-BE" sz="2000" dirty="0"/>
            </a:br>
            <a:endParaRPr lang="nl-BE" sz="2000" dirty="0"/>
          </a:p>
        </p:txBody>
      </p:sp>
      <p:grpSp>
        <p:nvGrpSpPr>
          <p:cNvPr id="9" name="Groep 8">
            <a:extLst>
              <a:ext uri="{FF2B5EF4-FFF2-40B4-BE49-F238E27FC236}">
                <a16:creationId xmlns:a16="http://schemas.microsoft.com/office/drawing/2014/main" id="{BAC7BE84-78FA-7723-EC20-CF27D2EE2563}"/>
              </a:ext>
            </a:extLst>
          </p:cNvPr>
          <p:cNvGrpSpPr/>
          <p:nvPr/>
        </p:nvGrpSpPr>
        <p:grpSpPr>
          <a:xfrm>
            <a:off x="2421114" y="2734995"/>
            <a:ext cx="7349772" cy="3712892"/>
            <a:chOff x="2421114" y="2734995"/>
            <a:chExt cx="7349772" cy="3712892"/>
          </a:xfrm>
        </p:grpSpPr>
        <p:pic>
          <p:nvPicPr>
            <p:cNvPr id="3" name="Afbeelding 2">
              <a:extLst>
                <a:ext uri="{FF2B5EF4-FFF2-40B4-BE49-F238E27FC236}">
                  <a16:creationId xmlns:a16="http://schemas.microsoft.com/office/drawing/2014/main" id="{9B8DB81B-22F0-A5C2-C627-47CC408A62E5}"/>
                </a:ext>
              </a:extLst>
            </p:cNvPr>
            <p:cNvPicPr>
              <a:picLocks noChangeAspect="1"/>
            </p:cNvPicPr>
            <p:nvPr/>
          </p:nvPicPr>
          <p:blipFill>
            <a:blip r:embed="rId3"/>
            <a:stretch>
              <a:fillRect/>
            </a:stretch>
          </p:blipFill>
          <p:spPr>
            <a:xfrm>
              <a:off x="2421114" y="2734995"/>
              <a:ext cx="7349772" cy="3712892"/>
            </a:xfrm>
            <a:prstGeom prst="rect">
              <a:avLst/>
            </a:prstGeom>
          </p:spPr>
        </p:pic>
        <p:sp>
          <p:nvSpPr>
            <p:cNvPr id="5" name="Rechthoek: afgeronde hoeken 4">
              <a:extLst>
                <a:ext uri="{FF2B5EF4-FFF2-40B4-BE49-F238E27FC236}">
                  <a16:creationId xmlns:a16="http://schemas.microsoft.com/office/drawing/2014/main" id="{A670C0C9-CB60-A3E4-EE9A-E9A35ABC2845}"/>
                </a:ext>
              </a:extLst>
            </p:cNvPr>
            <p:cNvSpPr/>
            <p:nvPr/>
          </p:nvSpPr>
          <p:spPr>
            <a:xfrm>
              <a:off x="2480153" y="3131507"/>
              <a:ext cx="713984" cy="297493"/>
            </a:xfrm>
            <a:prstGeom prst="roundRect">
              <a:avLst/>
            </a:prstGeom>
            <a:noFill/>
            <a:ln w="38100">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BE" sz="1500" dirty="0" err="1"/>
            </a:p>
          </p:txBody>
        </p:sp>
        <p:sp>
          <p:nvSpPr>
            <p:cNvPr id="8" name="Rechthoek: afgeronde hoeken 7">
              <a:extLst>
                <a:ext uri="{FF2B5EF4-FFF2-40B4-BE49-F238E27FC236}">
                  <a16:creationId xmlns:a16="http://schemas.microsoft.com/office/drawing/2014/main" id="{C444EFBE-7662-1B13-3EAA-1314935A6099}"/>
                </a:ext>
              </a:extLst>
            </p:cNvPr>
            <p:cNvSpPr/>
            <p:nvPr/>
          </p:nvSpPr>
          <p:spPr>
            <a:xfrm>
              <a:off x="2655518" y="4922729"/>
              <a:ext cx="4647156" cy="746681"/>
            </a:xfrm>
            <a:prstGeom prst="roundRect">
              <a:avLst/>
            </a:prstGeom>
            <a:noFill/>
            <a:ln w="38100">
              <a:solidFill>
                <a:srgbClr val="E712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BE" sz="1500" dirty="0" err="1"/>
            </a:p>
          </p:txBody>
        </p:sp>
      </p:grpSp>
    </p:spTree>
    <p:extLst>
      <p:ext uri="{BB962C8B-B14F-4D97-AF65-F5344CB8AC3E}">
        <p14:creationId xmlns:p14="http://schemas.microsoft.com/office/powerpoint/2010/main" val="550662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1648B71-CD20-689C-2696-88F294393652}"/>
              </a:ext>
            </a:extLst>
          </p:cNvPr>
          <p:cNvSpPr>
            <a:spLocks noGrp="1"/>
          </p:cNvSpPr>
          <p:nvPr>
            <p:ph type="title"/>
          </p:nvPr>
        </p:nvSpPr>
        <p:spPr>
          <a:xfrm>
            <a:off x="838200" y="410113"/>
            <a:ext cx="10515600" cy="612000"/>
          </a:xfrm>
        </p:spPr>
        <p:txBody>
          <a:bodyPr/>
          <a:lstStyle/>
          <a:p>
            <a:r>
              <a:rPr lang="nl-BE"/>
              <a:t>3b. Opmaken kinderopvangattest - detail</a:t>
            </a:r>
          </a:p>
        </p:txBody>
      </p:sp>
      <p:sp>
        <p:nvSpPr>
          <p:cNvPr id="7" name="Tijdelijke aanduiding voor inhoud 6">
            <a:extLst>
              <a:ext uri="{FF2B5EF4-FFF2-40B4-BE49-F238E27FC236}">
                <a16:creationId xmlns:a16="http://schemas.microsoft.com/office/drawing/2014/main" id="{538C14BA-6E8A-3843-D6C5-2FA2117499E0}"/>
              </a:ext>
            </a:extLst>
          </p:cNvPr>
          <p:cNvSpPr>
            <a:spLocks noGrp="1"/>
          </p:cNvSpPr>
          <p:nvPr>
            <p:ph idx="1"/>
          </p:nvPr>
        </p:nvSpPr>
        <p:spPr>
          <a:xfrm>
            <a:off x="838200" y="1188590"/>
            <a:ext cx="10515600" cy="4723338"/>
          </a:xfrm>
        </p:spPr>
        <p:txBody>
          <a:bodyPr/>
          <a:lstStyle/>
          <a:p>
            <a:pPr marL="457200" indent="-457200">
              <a:lnSpc>
                <a:spcPct val="100000"/>
              </a:lnSpc>
              <a:buClr>
                <a:srgbClr val="E7128B"/>
              </a:buClr>
              <a:buFont typeface="Wingdings" panose="05000000000000000000" pitchFamily="2" charset="2"/>
              <a:buChar char="ü"/>
            </a:pPr>
            <a:r>
              <a:rPr lang="nl-BE" sz="2000"/>
              <a:t>Informat kan geen ondersteuning bieden voor fouten die in BOWConvert86 optreden.</a:t>
            </a:r>
            <a:br>
              <a:rPr lang="nl-BE" sz="2000"/>
            </a:br>
            <a:r>
              <a:rPr lang="nl-BE" sz="2000"/>
              <a:t>We geven echter graag volgende </a:t>
            </a:r>
            <a:r>
              <a:rPr lang="nl-BE" sz="2000" u="sng"/>
              <a:t>richtlijnen</a:t>
            </a:r>
            <a:r>
              <a:rPr lang="nl-BE" sz="2000"/>
              <a:t> mee:</a:t>
            </a:r>
            <a:br>
              <a:rPr lang="nl-BE" sz="2000"/>
            </a:br>
            <a:endParaRPr lang="nl-BE" sz="2000"/>
          </a:p>
          <a:p>
            <a:pPr marL="814388" lvl="2" indent="-457200">
              <a:lnSpc>
                <a:spcPct val="100000"/>
              </a:lnSpc>
              <a:buClr>
                <a:srgbClr val="E7128B"/>
              </a:buClr>
              <a:buFont typeface="+mj-lt"/>
              <a:buAutoNum type="arabicPeriod" startAt="2"/>
            </a:pPr>
            <a:r>
              <a:rPr lang="nl-BE" sz="1800"/>
              <a:t>Heb je meerdere Belcotax exports onder éénzelfde KBO-nummer opgemaakt, geef dan per bestand dat je gaat valideren een andere waarde op in het veldje divisienummer.</a:t>
            </a:r>
            <a:br>
              <a:rPr lang="nl-BE" sz="1800"/>
            </a:br>
            <a:endParaRPr lang="nl-BE" sz="1800"/>
          </a:p>
          <a:p>
            <a:pPr>
              <a:lnSpc>
                <a:spcPct val="100000"/>
              </a:lnSpc>
              <a:buClr>
                <a:srgbClr val="E7128B"/>
              </a:buClr>
            </a:pPr>
            <a:endParaRPr lang="nl-BE" sz="2000"/>
          </a:p>
          <a:p>
            <a:pPr>
              <a:lnSpc>
                <a:spcPct val="100000"/>
              </a:lnSpc>
              <a:buClr>
                <a:srgbClr val="E7128B"/>
              </a:buClr>
            </a:pPr>
            <a:endParaRPr lang="nl-BE" sz="2000"/>
          </a:p>
          <a:p>
            <a:pPr lvl="2" indent="0">
              <a:lnSpc>
                <a:spcPct val="150000"/>
              </a:lnSpc>
              <a:buClr>
                <a:srgbClr val="E7128B"/>
              </a:buClr>
              <a:buNone/>
            </a:pPr>
            <a:endParaRPr lang="nl-BE" sz="2000"/>
          </a:p>
          <a:p>
            <a:pPr marL="814388" lvl="2" indent="-457200">
              <a:lnSpc>
                <a:spcPct val="150000"/>
              </a:lnSpc>
              <a:buClr>
                <a:srgbClr val="E7128B"/>
              </a:buClr>
              <a:buFont typeface="Arial" panose="020B0604020202020204" pitchFamily="34" charset="0"/>
              <a:buChar char="•"/>
            </a:pPr>
            <a:endParaRPr lang="nl-BE" sz="2000"/>
          </a:p>
          <a:p>
            <a:pPr lvl="2" indent="0">
              <a:lnSpc>
                <a:spcPct val="150000"/>
              </a:lnSpc>
              <a:buClr>
                <a:srgbClr val="E7128B"/>
              </a:buClr>
              <a:buNone/>
            </a:pPr>
            <a:br>
              <a:rPr lang="nl-BE" sz="2000"/>
            </a:br>
            <a:br>
              <a:rPr lang="nl-BE" sz="2000"/>
            </a:br>
            <a:endParaRPr lang="nl-BE" sz="2000"/>
          </a:p>
          <a:p>
            <a:pPr lvl="3" indent="0">
              <a:buClr>
                <a:srgbClr val="E7128B"/>
              </a:buClr>
              <a:buNone/>
            </a:pPr>
            <a:endParaRPr lang="nl-BE" sz="2000"/>
          </a:p>
          <a:p>
            <a:pPr lvl="2" indent="0">
              <a:buClr>
                <a:srgbClr val="E7128B"/>
              </a:buClr>
              <a:buNone/>
            </a:pPr>
            <a:endParaRPr lang="nl-BE" sz="2000"/>
          </a:p>
          <a:p>
            <a:pPr marL="814388" lvl="2" indent="-457200">
              <a:buClr>
                <a:srgbClr val="E7128B"/>
              </a:buClr>
              <a:buFont typeface="Arial" panose="020B0604020202020204" pitchFamily="34" charset="0"/>
              <a:buChar char="•"/>
            </a:pPr>
            <a:endParaRPr lang="nl-BE" sz="2000"/>
          </a:p>
          <a:p>
            <a:pPr>
              <a:buClr>
                <a:srgbClr val="E7128B"/>
              </a:buClr>
            </a:pPr>
            <a:br>
              <a:rPr lang="nl-BE" sz="2000" b="1"/>
            </a:br>
            <a:endParaRPr lang="nl-BE" sz="2000" b="1"/>
          </a:p>
          <a:p>
            <a:pPr lvl="2" indent="0">
              <a:buClr>
                <a:srgbClr val="E7128B"/>
              </a:buClr>
              <a:buNone/>
            </a:pPr>
            <a:br>
              <a:rPr lang="nl-BE" sz="2000"/>
            </a:br>
            <a:br>
              <a:rPr lang="nl-BE" sz="2000"/>
            </a:br>
            <a:br>
              <a:rPr lang="nl-BE" sz="2000"/>
            </a:br>
            <a:br>
              <a:rPr lang="nl-BE" sz="2000"/>
            </a:br>
            <a:br>
              <a:rPr lang="nl-BE" sz="2000"/>
            </a:br>
            <a:br>
              <a:rPr lang="nl-BE" sz="2000"/>
            </a:br>
            <a:br>
              <a:rPr lang="nl-BE" sz="2000"/>
            </a:br>
            <a:br>
              <a:rPr lang="nl-BE" sz="2000"/>
            </a:br>
            <a:br>
              <a:rPr lang="nl-BE" sz="2000"/>
            </a:br>
            <a:endParaRPr lang="nl-BE" sz="2000"/>
          </a:p>
        </p:txBody>
      </p:sp>
      <p:pic>
        <p:nvPicPr>
          <p:cNvPr id="5" name="Afbeelding 4">
            <a:extLst>
              <a:ext uri="{FF2B5EF4-FFF2-40B4-BE49-F238E27FC236}">
                <a16:creationId xmlns:a16="http://schemas.microsoft.com/office/drawing/2014/main" id="{5D4F14BD-5D5C-F82B-21A0-395D0D442990}"/>
              </a:ext>
            </a:extLst>
          </p:cNvPr>
          <p:cNvPicPr>
            <a:picLocks noChangeAspect="1"/>
          </p:cNvPicPr>
          <p:nvPr/>
        </p:nvPicPr>
        <p:blipFill>
          <a:blip r:embed="rId3"/>
          <a:stretch>
            <a:fillRect/>
          </a:stretch>
        </p:blipFill>
        <p:spPr>
          <a:xfrm>
            <a:off x="2975302" y="3107996"/>
            <a:ext cx="6241395" cy="3152972"/>
          </a:xfrm>
          <a:prstGeom prst="rect">
            <a:avLst/>
          </a:prstGeom>
        </p:spPr>
      </p:pic>
    </p:spTree>
    <p:extLst>
      <p:ext uri="{BB962C8B-B14F-4D97-AF65-F5344CB8AC3E}">
        <p14:creationId xmlns:p14="http://schemas.microsoft.com/office/powerpoint/2010/main" val="2255897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1648B71-CD20-689C-2696-88F294393652}"/>
              </a:ext>
            </a:extLst>
          </p:cNvPr>
          <p:cNvSpPr>
            <a:spLocks noGrp="1"/>
          </p:cNvSpPr>
          <p:nvPr>
            <p:ph type="title"/>
          </p:nvPr>
        </p:nvSpPr>
        <p:spPr>
          <a:xfrm>
            <a:off x="838200" y="410113"/>
            <a:ext cx="10515600" cy="612000"/>
          </a:xfrm>
        </p:spPr>
        <p:txBody>
          <a:bodyPr/>
          <a:lstStyle/>
          <a:p>
            <a:r>
              <a:rPr lang="nl-BE"/>
              <a:t>3b. Opmaken kinderopvangattest - detail</a:t>
            </a:r>
          </a:p>
        </p:txBody>
      </p:sp>
      <p:sp>
        <p:nvSpPr>
          <p:cNvPr id="7" name="Tijdelijke aanduiding voor inhoud 6">
            <a:extLst>
              <a:ext uri="{FF2B5EF4-FFF2-40B4-BE49-F238E27FC236}">
                <a16:creationId xmlns:a16="http://schemas.microsoft.com/office/drawing/2014/main" id="{538C14BA-6E8A-3843-D6C5-2FA2117499E0}"/>
              </a:ext>
            </a:extLst>
          </p:cNvPr>
          <p:cNvSpPr>
            <a:spLocks noGrp="1"/>
          </p:cNvSpPr>
          <p:nvPr>
            <p:ph idx="1"/>
          </p:nvPr>
        </p:nvSpPr>
        <p:spPr>
          <a:xfrm>
            <a:off x="838200" y="1188590"/>
            <a:ext cx="10515600" cy="4723338"/>
          </a:xfrm>
        </p:spPr>
        <p:txBody>
          <a:bodyPr/>
          <a:lstStyle/>
          <a:p>
            <a:pPr marL="457200" indent="-457200">
              <a:lnSpc>
                <a:spcPct val="100000"/>
              </a:lnSpc>
              <a:buClr>
                <a:srgbClr val="E7128B"/>
              </a:buClr>
              <a:buFont typeface="Wingdings" panose="05000000000000000000" pitchFamily="2" charset="2"/>
              <a:buChar char="ü"/>
            </a:pPr>
            <a:r>
              <a:rPr lang="nl-BE" sz="2000"/>
              <a:t>Informat kan geen ondersteuning bieden voor fouten die in BOWConvert86 optreden.</a:t>
            </a:r>
            <a:br>
              <a:rPr lang="nl-BE" sz="2000"/>
            </a:br>
            <a:r>
              <a:rPr lang="nl-BE" sz="2000"/>
              <a:t>We geven echter graag volgende </a:t>
            </a:r>
            <a:r>
              <a:rPr lang="nl-BE" sz="2000" u="sng"/>
              <a:t>richtlijnen</a:t>
            </a:r>
            <a:r>
              <a:rPr lang="nl-BE" sz="2000"/>
              <a:t> mee:</a:t>
            </a:r>
            <a:br>
              <a:rPr lang="nl-BE" sz="2000"/>
            </a:br>
            <a:endParaRPr lang="nl-BE" sz="2000"/>
          </a:p>
          <a:p>
            <a:pPr marL="814388" lvl="2" indent="-457200">
              <a:lnSpc>
                <a:spcPct val="100000"/>
              </a:lnSpc>
              <a:buClr>
                <a:srgbClr val="E7128B"/>
              </a:buClr>
              <a:buFont typeface="+mj-lt"/>
              <a:buAutoNum type="arabicPeriod" startAt="3"/>
            </a:pPr>
            <a:r>
              <a:rPr lang="nl-BE" sz="1800"/>
              <a:t>BOWConvert86 geeft fouten op negatieve aantallen en kommagetallen.</a:t>
            </a:r>
            <a:br>
              <a:rPr lang="nl-BE" sz="1800"/>
            </a:br>
            <a:r>
              <a:rPr lang="nl-BE" sz="1800"/>
              <a:t>Dergelijke situaties zijn enkel nog mogelijk indien er aangerekend is aan een eenheidsprijs die hoger is dan het max. dagtarief (€16,40).</a:t>
            </a:r>
            <a:br>
              <a:rPr lang="nl-BE" sz="1800"/>
            </a:br>
            <a:r>
              <a:rPr lang="nl-BE" sz="1800"/>
              <a:t>Corrigeren kan door rechtstreeks het aantal dagen in de BOWConvert86 aan te passen in het tabblad ‘Fiches’:</a:t>
            </a:r>
            <a:br>
              <a:rPr lang="nl-BE" sz="1800"/>
            </a:br>
            <a:br>
              <a:rPr lang="nl-BE" sz="1800"/>
            </a:br>
            <a:br>
              <a:rPr lang="nl-BE" sz="1800"/>
            </a:br>
            <a:endParaRPr lang="nl-BE" sz="1800"/>
          </a:p>
          <a:p>
            <a:pPr>
              <a:lnSpc>
                <a:spcPct val="100000"/>
              </a:lnSpc>
              <a:buClr>
                <a:srgbClr val="E7128B"/>
              </a:buClr>
            </a:pPr>
            <a:endParaRPr lang="nl-BE" sz="2000"/>
          </a:p>
          <a:p>
            <a:pPr>
              <a:lnSpc>
                <a:spcPct val="100000"/>
              </a:lnSpc>
              <a:buClr>
                <a:srgbClr val="E7128B"/>
              </a:buClr>
            </a:pPr>
            <a:endParaRPr lang="nl-BE" sz="2000"/>
          </a:p>
          <a:p>
            <a:pPr lvl="2" indent="0">
              <a:lnSpc>
                <a:spcPct val="150000"/>
              </a:lnSpc>
              <a:buClr>
                <a:srgbClr val="E7128B"/>
              </a:buClr>
              <a:buNone/>
            </a:pPr>
            <a:endParaRPr lang="nl-BE" sz="2000"/>
          </a:p>
          <a:p>
            <a:pPr marL="814388" lvl="2" indent="-457200">
              <a:lnSpc>
                <a:spcPct val="150000"/>
              </a:lnSpc>
              <a:buClr>
                <a:srgbClr val="E7128B"/>
              </a:buClr>
              <a:buFont typeface="Arial" panose="020B0604020202020204" pitchFamily="34" charset="0"/>
              <a:buChar char="•"/>
            </a:pPr>
            <a:endParaRPr lang="nl-BE" sz="2000"/>
          </a:p>
          <a:p>
            <a:pPr lvl="2" indent="0">
              <a:lnSpc>
                <a:spcPct val="150000"/>
              </a:lnSpc>
              <a:buClr>
                <a:srgbClr val="E7128B"/>
              </a:buClr>
              <a:buNone/>
            </a:pPr>
            <a:br>
              <a:rPr lang="nl-BE" sz="2000"/>
            </a:br>
            <a:br>
              <a:rPr lang="nl-BE" sz="2000"/>
            </a:br>
            <a:endParaRPr lang="nl-BE" sz="2000"/>
          </a:p>
          <a:p>
            <a:pPr lvl="3" indent="0">
              <a:buClr>
                <a:srgbClr val="E7128B"/>
              </a:buClr>
              <a:buNone/>
            </a:pPr>
            <a:endParaRPr lang="nl-BE" sz="2000"/>
          </a:p>
          <a:p>
            <a:pPr lvl="2" indent="0">
              <a:buClr>
                <a:srgbClr val="E7128B"/>
              </a:buClr>
              <a:buNone/>
            </a:pPr>
            <a:endParaRPr lang="nl-BE" sz="2000"/>
          </a:p>
          <a:p>
            <a:pPr marL="814388" lvl="2" indent="-457200">
              <a:buClr>
                <a:srgbClr val="E7128B"/>
              </a:buClr>
              <a:buFont typeface="Arial" panose="020B0604020202020204" pitchFamily="34" charset="0"/>
              <a:buChar char="•"/>
            </a:pPr>
            <a:endParaRPr lang="nl-BE" sz="2000"/>
          </a:p>
          <a:p>
            <a:pPr>
              <a:buClr>
                <a:srgbClr val="E7128B"/>
              </a:buClr>
            </a:pPr>
            <a:br>
              <a:rPr lang="nl-BE" sz="2000" b="1"/>
            </a:br>
            <a:endParaRPr lang="nl-BE" sz="2000" b="1"/>
          </a:p>
          <a:p>
            <a:pPr lvl="2" indent="0">
              <a:buClr>
                <a:srgbClr val="E7128B"/>
              </a:buClr>
              <a:buNone/>
            </a:pPr>
            <a:br>
              <a:rPr lang="nl-BE" sz="2000"/>
            </a:br>
            <a:br>
              <a:rPr lang="nl-BE" sz="2000"/>
            </a:br>
            <a:br>
              <a:rPr lang="nl-BE" sz="2000"/>
            </a:br>
            <a:br>
              <a:rPr lang="nl-BE" sz="2000"/>
            </a:br>
            <a:br>
              <a:rPr lang="nl-BE" sz="2000"/>
            </a:br>
            <a:br>
              <a:rPr lang="nl-BE" sz="2000"/>
            </a:br>
            <a:br>
              <a:rPr lang="nl-BE" sz="2000"/>
            </a:br>
            <a:br>
              <a:rPr lang="nl-BE" sz="2000"/>
            </a:br>
            <a:br>
              <a:rPr lang="nl-BE" sz="2000"/>
            </a:br>
            <a:endParaRPr lang="nl-BE" sz="2000"/>
          </a:p>
        </p:txBody>
      </p:sp>
      <p:pic>
        <p:nvPicPr>
          <p:cNvPr id="5" name="Afbeelding 4">
            <a:extLst>
              <a:ext uri="{FF2B5EF4-FFF2-40B4-BE49-F238E27FC236}">
                <a16:creationId xmlns:a16="http://schemas.microsoft.com/office/drawing/2014/main" id="{768EE9E5-821C-A93A-FC00-BBD74871099A}"/>
              </a:ext>
            </a:extLst>
          </p:cNvPr>
          <p:cNvPicPr>
            <a:picLocks noChangeAspect="1"/>
          </p:cNvPicPr>
          <p:nvPr/>
        </p:nvPicPr>
        <p:blipFill>
          <a:blip r:embed="rId3"/>
          <a:stretch>
            <a:fillRect/>
          </a:stretch>
        </p:blipFill>
        <p:spPr>
          <a:xfrm>
            <a:off x="3271396" y="3755570"/>
            <a:ext cx="5649208" cy="2852682"/>
          </a:xfrm>
          <a:prstGeom prst="rect">
            <a:avLst/>
          </a:prstGeom>
        </p:spPr>
      </p:pic>
    </p:spTree>
    <p:extLst>
      <p:ext uri="{BB962C8B-B14F-4D97-AF65-F5344CB8AC3E}">
        <p14:creationId xmlns:p14="http://schemas.microsoft.com/office/powerpoint/2010/main" val="1789563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1648B71-CD20-689C-2696-88F294393652}"/>
              </a:ext>
            </a:extLst>
          </p:cNvPr>
          <p:cNvSpPr>
            <a:spLocks noGrp="1"/>
          </p:cNvSpPr>
          <p:nvPr>
            <p:ph type="title"/>
          </p:nvPr>
        </p:nvSpPr>
        <p:spPr>
          <a:xfrm>
            <a:off x="838200" y="410113"/>
            <a:ext cx="10515600" cy="612000"/>
          </a:xfrm>
        </p:spPr>
        <p:txBody>
          <a:bodyPr/>
          <a:lstStyle/>
          <a:p>
            <a:r>
              <a:rPr lang="nl-BE"/>
              <a:t>3b. Opmaken kinderopvangattest - detail</a:t>
            </a:r>
          </a:p>
        </p:txBody>
      </p:sp>
      <p:sp>
        <p:nvSpPr>
          <p:cNvPr id="7" name="Tijdelijke aanduiding voor inhoud 6">
            <a:extLst>
              <a:ext uri="{FF2B5EF4-FFF2-40B4-BE49-F238E27FC236}">
                <a16:creationId xmlns:a16="http://schemas.microsoft.com/office/drawing/2014/main" id="{538C14BA-6E8A-3843-D6C5-2FA2117499E0}"/>
              </a:ext>
            </a:extLst>
          </p:cNvPr>
          <p:cNvSpPr>
            <a:spLocks noGrp="1"/>
          </p:cNvSpPr>
          <p:nvPr>
            <p:ph idx="1"/>
          </p:nvPr>
        </p:nvSpPr>
        <p:spPr>
          <a:xfrm>
            <a:off x="838200" y="1188590"/>
            <a:ext cx="10515600" cy="4723338"/>
          </a:xfrm>
        </p:spPr>
        <p:txBody>
          <a:bodyPr/>
          <a:lstStyle/>
          <a:p>
            <a:pPr marL="457200" indent="-457200">
              <a:lnSpc>
                <a:spcPct val="100000"/>
              </a:lnSpc>
              <a:buClr>
                <a:srgbClr val="E7128B"/>
              </a:buClr>
              <a:buFont typeface="Wingdings" panose="05000000000000000000" pitchFamily="2" charset="2"/>
              <a:buChar char="ü"/>
            </a:pPr>
            <a:r>
              <a:rPr lang="nl-BE" sz="2000"/>
              <a:t>Stap 4 – de attesten afdrukken:</a:t>
            </a:r>
            <a:br>
              <a:rPr lang="nl-BE" sz="2000"/>
            </a:br>
            <a:endParaRPr lang="nl-BE" sz="2000"/>
          </a:p>
          <a:p>
            <a:pPr marL="457200" indent="-457200">
              <a:lnSpc>
                <a:spcPct val="100000"/>
              </a:lnSpc>
              <a:buClr>
                <a:srgbClr val="E7128B"/>
              </a:buClr>
              <a:buFont typeface="Wingdings" panose="05000000000000000000" pitchFamily="2" charset="2"/>
              <a:buChar char="ü"/>
            </a:pPr>
            <a:endParaRPr lang="nl-BE" sz="2000" i="1"/>
          </a:p>
          <a:p>
            <a:pPr marL="457200" indent="-457200">
              <a:lnSpc>
                <a:spcPct val="100000"/>
              </a:lnSpc>
              <a:buClr>
                <a:srgbClr val="E7128B"/>
              </a:buClr>
              <a:buFont typeface="Wingdings" panose="05000000000000000000" pitchFamily="2" charset="2"/>
              <a:buChar char="ü"/>
            </a:pPr>
            <a:r>
              <a:rPr lang="nl-BE" sz="2000"/>
              <a:t>Dit gebeurt vanuit Informat.</a:t>
            </a:r>
            <a:br>
              <a:rPr lang="nl-BE" sz="2000"/>
            </a:br>
            <a:r>
              <a:rPr lang="nl-BE" sz="2000"/>
              <a:t>Alle leerlingen zijn nog steeds aangevinkt. Klik op ‘Selectie Toepassen’ en kies voor ‘Afdrukken attesten’:</a:t>
            </a:r>
          </a:p>
          <a:p>
            <a:pPr marL="457200" indent="-457200">
              <a:lnSpc>
                <a:spcPct val="100000"/>
              </a:lnSpc>
              <a:buClr>
                <a:srgbClr val="E7128B"/>
              </a:buClr>
              <a:buFont typeface="Wingdings" panose="05000000000000000000" pitchFamily="2" charset="2"/>
              <a:buChar char="ü"/>
            </a:pPr>
            <a:endParaRPr lang="nl-BE" sz="2000"/>
          </a:p>
          <a:p>
            <a:pPr>
              <a:lnSpc>
                <a:spcPct val="100000"/>
              </a:lnSpc>
              <a:buClr>
                <a:srgbClr val="E7128B"/>
              </a:buClr>
            </a:pPr>
            <a:br>
              <a:rPr lang="nl-BE" sz="2000"/>
            </a:br>
            <a:endParaRPr lang="nl-BE" sz="2000"/>
          </a:p>
          <a:p>
            <a:pPr>
              <a:lnSpc>
                <a:spcPct val="100000"/>
              </a:lnSpc>
              <a:buClr>
                <a:srgbClr val="E7128B"/>
              </a:buClr>
            </a:pPr>
            <a:endParaRPr lang="nl-BE" sz="2000"/>
          </a:p>
          <a:p>
            <a:pPr marL="457200" indent="-457200">
              <a:lnSpc>
                <a:spcPct val="100000"/>
              </a:lnSpc>
              <a:buClr>
                <a:srgbClr val="E7128B"/>
              </a:buClr>
              <a:buFont typeface="Wingdings" panose="05000000000000000000" pitchFamily="2" charset="2"/>
              <a:buChar char="ü"/>
            </a:pPr>
            <a:r>
              <a:rPr lang="nl-BE" sz="2000"/>
              <a:t>Bewaar de PDF met de afdrukken in je mapje.</a:t>
            </a:r>
          </a:p>
          <a:p>
            <a:pPr>
              <a:lnSpc>
                <a:spcPct val="100000"/>
              </a:lnSpc>
              <a:buClr>
                <a:srgbClr val="E7128B"/>
              </a:buClr>
            </a:pPr>
            <a:endParaRPr lang="nl-BE" sz="2000"/>
          </a:p>
          <a:p>
            <a:pPr>
              <a:lnSpc>
                <a:spcPct val="100000"/>
              </a:lnSpc>
              <a:buClr>
                <a:srgbClr val="E7128B"/>
              </a:buClr>
            </a:pPr>
            <a:endParaRPr lang="nl-BE" sz="2000"/>
          </a:p>
          <a:p>
            <a:pPr lvl="2" indent="0">
              <a:lnSpc>
                <a:spcPct val="150000"/>
              </a:lnSpc>
              <a:buClr>
                <a:srgbClr val="E7128B"/>
              </a:buClr>
              <a:buNone/>
            </a:pPr>
            <a:endParaRPr lang="nl-BE" sz="2000"/>
          </a:p>
          <a:p>
            <a:pPr marL="814388" lvl="2" indent="-457200">
              <a:lnSpc>
                <a:spcPct val="150000"/>
              </a:lnSpc>
              <a:buClr>
                <a:srgbClr val="E7128B"/>
              </a:buClr>
              <a:buFont typeface="Arial" panose="020B0604020202020204" pitchFamily="34" charset="0"/>
              <a:buChar char="•"/>
            </a:pPr>
            <a:endParaRPr lang="nl-BE" sz="2000"/>
          </a:p>
          <a:p>
            <a:pPr lvl="2" indent="0">
              <a:lnSpc>
                <a:spcPct val="150000"/>
              </a:lnSpc>
              <a:buClr>
                <a:srgbClr val="E7128B"/>
              </a:buClr>
              <a:buNone/>
            </a:pPr>
            <a:br>
              <a:rPr lang="nl-BE" sz="2000"/>
            </a:br>
            <a:br>
              <a:rPr lang="nl-BE" sz="2000"/>
            </a:br>
            <a:endParaRPr lang="nl-BE" sz="2000"/>
          </a:p>
          <a:p>
            <a:pPr lvl="3" indent="0">
              <a:buClr>
                <a:srgbClr val="E7128B"/>
              </a:buClr>
              <a:buNone/>
            </a:pPr>
            <a:endParaRPr lang="nl-BE" sz="2000"/>
          </a:p>
          <a:p>
            <a:pPr lvl="2" indent="0">
              <a:buClr>
                <a:srgbClr val="E7128B"/>
              </a:buClr>
              <a:buNone/>
            </a:pPr>
            <a:endParaRPr lang="nl-BE" sz="2000"/>
          </a:p>
          <a:p>
            <a:pPr marL="814388" lvl="2" indent="-457200">
              <a:buClr>
                <a:srgbClr val="E7128B"/>
              </a:buClr>
              <a:buFont typeface="Arial" panose="020B0604020202020204" pitchFamily="34" charset="0"/>
              <a:buChar char="•"/>
            </a:pPr>
            <a:endParaRPr lang="nl-BE" sz="2000"/>
          </a:p>
          <a:p>
            <a:pPr>
              <a:buClr>
                <a:srgbClr val="E7128B"/>
              </a:buClr>
            </a:pPr>
            <a:br>
              <a:rPr lang="nl-BE" sz="2000" b="1"/>
            </a:br>
            <a:endParaRPr lang="nl-BE" sz="2000" b="1"/>
          </a:p>
          <a:p>
            <a:pPr lvl="2" indent="0">
              <a:buClr>
                <a:srgbClr val="E7128B"/>
              </a:buClr>
              <a:buNone/>
            </a:pPr>
            <a:br>
              <a:rPr lang="nl-BE" sz="2000"/>
            </a:br>
            <a:br>
              <a:rPr lang="nl-BE" sz="2000"/>
            </a:br>
            <a:br>
              <a:rPr lang="nl-BE" sz="2000"/>
            </a:br>
            <a:br>
              <a:rPr lang="nl-BE" sz="2000"/>
            </a:br>
            <a:br>
              <a:rPr lang="nl-BE" sz="2000"/>
            </a:br>
            <a:br>
              <a:rPr lang="nl-BE" sz="2000"/>
            </a:br>
            <a:br>
              <a:rPr lang="nl-BE" sz="2000"/>
            </a:br>
            <a:br>
              <a:rPr lang="nl-BE" sz="2000"/>
            </a:br>
            <a:br>
              <a:rPr lang="nl-BE" sz="2000"/>
            </a:br>
            <a:endParaRPr lang="nl-BE" sz="2000"/>
          </a:p>
        </p:txBody>
      </p:sp>
      <p:pic>
        <p:nvPicPr>
          <p:cNvPr id="9" name="Afbeelding 8">
            <a:extLst>
              <a:ext uri="{FF2B5EF4-FFF2-40B4-BE49-F238E27FC236}">
                <a16:creationId xmlns:a16="http://schemas.microsoft.com/office/drawing/2014/main" id="{5D2AE2D6-9D66-30CA-AEAA-07F681DC4CF8}"/>
              </a:ext>
            </a:extLst>
          </p:cNvPr>
          <p:cNvPicPr>
            <a:picLocks noChangeAspect="1"/>
          </p:cNvPicPr>
          <p:nvPr/>
        </p:nvPicPr>
        <p:blipFill>
          <a:blip r:embed="rId3"/>
          <a:stretch>
            <a:fillRect/>
          </a:stretch>
        </p:blipFill>
        <p:spPr>
          <a:xfrm>
            <a:off x="5354630" y="1188590"/>
            <a:ext cx="1001476" cy="1176734"/>
          </a:xfrm>
          <a:prstGeom prst="rect">
            <a:avLst/>
          </a:prstGeom>
        </p:spPr>
      </p:pic>
      <p:pic>
        <p:nvPicPr>
          <p:cNvPr id="11" name="Afbeelding 10">
            <a:extLst>
              <a:ext uri="{FF2B5EF4-FFF2-40B4-BE49-F238E27FC236}">
                <a16:creationId xmlns:a16="http://schemas.microsoft.com/office/drawing/2014/main" id="{7CC26BAA-6C6D-0AF6-0049-5EDD17CCA12B}"/>
              </a:ext>
            </a:extLst>
          </p:cNvPr>
          <p:cNvPicPr>
            <a:picLocks noChangeAspect="1"/>
          </p:cNvPicPr>
          <p:nvPr/>
        </p:nvPicPr>
        <p:blipFill>
          <a:blip r:embed="rId4"/>
          <a:stretch>
            <a:fillRect/>
          </a:stretch>
        </p:blipFill>
        <p:spPr>
          <a:xfrm>
            <a:off x="1780674" y="3834958"/>
            <a:ext cx="2290407" cy="1434873"/>
          </a:xfrm>
          <a:prstGeom prst="rect">
            <a:avLst/>
          </a:prstGeom>
        </p:spPr>
      </p:pic>
    </p:spTree>
    <p:extLst>
      <p:ext uri="{BB962C8B-B14F-4D97-AF65-F5344CB8AC3E}">
        <p14:creationId xmlns:p14="http://schemas.microsoft.com/office/powerpoint/2010/main" val="3245997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1648B71-CD20-689C-2696-88F294393652}"/>
              </a:ext>
            </a:extLst>
          </p:cNvPr>
          <p:cNvSpPr>
            <a:spLocks noGrp="1"/>
          </p:cNvSpPr>
          <p:nvPr>
            <p:ph type="title"/>
          </p:nvPr>
        </p:nvSpPr>
        <p:spPr>
          <a:xfrm>
            <a:off x="838200" y="410113"/>
            <a:ext cx="10515600" cy="612000"/>
          </a:xfrm>
        </p:spPr>
        <p:txBody>
          <a:bodyPr/>
          <a:lstStyle/>
          <a:p>
            <a:r>
              <a:rPr lang="nl-BE"/>
              <a:t>3b. Opmaken kinderopvangattest - detail</a:t>
            </a:r>
          </a:p>
        </p:txBody>
      </p:sp>
      <p:sp>
        <p:nvSpPr>
          <p:cNvPr id="7" name="Tijdelijke aanduiding voor inhoud 6">
            <a:extLst>
              <a:ext uri="{FF2B5EF4-FFF2-40B4-BE49-F238E27FC236}">
                <a16:creationId xmlns:a16="http://schemas.microsoft.com/office/drawing/2014/main" id="{538C14BA-6E8A-3843-D6C5-2FA2117499E0}"/>
              </a:ext>
            </a:extLst>
          </p:cNvPr>
          <p:cNvSpPr>
            <a:spLocks noGrp="1"/>
          </p:cNvSpPr>
          <p:nvPr>
            <p:ph idx="1"/>
          </p:nvPr>
        </p:nvSpPr>
        <p:spPr>
          <a:xfrm>
            <a:off x="838200" y="1188590"/>
            <a:ext cx="10515600" cy="4723338"/>
          </a:xfrm>
        </p:spPr>
        <p:txBody>
          <a:bodyPr/>
          <a:lstStyle/>
          <a:p>
            <a:pPr marL="457200" indent="-457200">
              <a:lnSpc>
                <a:spcPct val="100000"/>
              </a:lnSpc>
              <a:buClr>
                <a:srgbClr val="E7128B"/>
              </a:buClr>
              <a:buFont typeface="Wingdings" panose="05000000000000000000" pitchFamily="2" charset="2"/>
              <a:buChar char="ü"/>
            </a:pPr>
            <a:r>
              <a:rPr lang="nl-BE" sz="2000"/>
              <a:t>Stap 5 – de attesten mailen:</a:t>
            </a:r>
            <a:br>
              <a:rPr lang="nl-BE" sz="2000"/>
            </a:br>
            <a:endParaRPr lang="nl-BE" sz="2000"/>
          </a:p>
          <a:p>
            <a:pPr marL="457200" indent="-457200">
              <a:lnSpc>
                <a:spcPct val="100000"/>
              </a:lnSpc>
              <a:buClr>
                <a:srgbClr val="E7128B"/>
              </a:buClr>
              <a:buFont typeface="Wingdings" panose="05000000000000000000" pitchFamily="2" charset="2"/>
              <a:buChar char="ü"/>
            </a:pPr>
            <a:endParaRPr lang="nl-BE" sz="2000" i="1"/>
          </a:p>
          <a:p>
            <a:pPr marL="457200" indent="-457200">
              <a:lnSpc>
                <a:spcPct val="100000"/>
              </a:lnSpc>
              <a:buClr>
                <a:srgbClr val="E7128B"/>
              </a:buClr>
              <a:buFont typeface="Wingdings" panose="05000000000000000000" pitchFamily="2" charset="2"/>
              <a:buChar char="ü"/>
            </a:pPr>
            <a:r>
              <a:rPr lang="nl-BE" sz="2000"/>
              <a:t>Klik opnieuw op ‘Selectie toepassen’ en kies voor ‘Mailen attesten’:</a:t>
            </a:r>
          </a:p>
          <a:p>
            <a:pPr marL="457200" indent="-457200">
              <a:lnSpc>
                <a:spcPct val="100000"/>
              </a:lnSpc>
              <a:buClr>
                <a:srgbClr val="E7128B"/>
              </a:buClr>
              <a:buFont typeface="Wingdings" panose="05000000000000000000" pitchFamily="2" charset="2"/>
              <a:buChar char="ü"/>
            </a:pPr>
            <a:endParaRPr lang="nl-BE" sz="2000"/>
          </a:p>
          <a:p>
            <a:pPr>
              <a:lnSpc>
                <a:spcPct val="100000"/>
              </a:lnSpc>
              <a:buClr>
                <a:srgbClr val="E7128B"/>
              </a:buClr>
            </a:pPr>
            <a:br>
              <a:rPr lang="nl-BE" sz="2000"/>
            </a:br>
            <a:endParaRPr lang="nl-BE" sz="2000"/>
          </a:p>
          <a:p>
            <a:pPr>
              <a:lnSpc>
                <a:spcPct val="100000"/>
              </a:lnSpc>
              <a:buClr>
                <a:srgbClr val="E7128B"/>
              </a:buClr>
            </a:pPr>
            <a:endParaRPr lang="nl-BE" sz="2000"/>
          </a:p>
          <a:p>
            <a:pPr marL="457200" indent="-457200">
              <a:lnSpc>
                <a:spcPct val="100000"/>
              </a:lnSpc>
              <a:buClr>
                <a:srgbClr val="E7128B"/>
              </a:buClr>
              <a:buFont typeface="Wingdings" panose="05000000000000000000" pitchFamily="2" charset="2"/>
              <a:buChar char="ü"/>
            </a:pPr>
            <a:r>
              <a:rPr lang="nl-BE" sz="2000"/>
              <a:t>Bewaar beide exports die je na afloop van het mailen krijgt in je mapje:</a:t>
            </a:r>
          </a:p>
          <a:p>
            <a:pPr>
              <a:lnSpc>
                <a:spcPct val="100000"/>
              </a:lnSpc>
              <a:buClr>
                <a:srgbClr val="E7128B"/>
              </a:buClr>
            </a:pPr>
            <a:endParaRPr lang="nl-BE" sz="2000"/>
          </a:p>
          <a:p>
            <a:pPr>
              <a:lnSpc>
                <a:spcPct val="100000"/>
              </a:lnSpc>
              <a:buClr>
                <a:srgbClr val="E7128B"/>
              </a:buClr>
            </a:pPr>
            <a:endParaRPr lang="nl-BE" sz="2000"/>
          </a:p>
          <a:p>
            <a:pPr lvl="2" indent="0">
              <a:lnSpc>
                <a:spcPct val="150000"/>
              </a:lnSpc>
              <a:buClr>
                <a:srgbClr val="E7128B"/>
              </a:buClr>
              <a:buNone/>
            </a:pPr>
            <a:endParaRPr lang="nl-BE" sz="2000"/>
          </a:p>
          <a:p>
            <a:pPr marL="814388" lvl="2" indent="-457200">
              <a:lnSpc>
                <a:spcPct val="150000"/>
              </a:lnSpc>
              <a:buClr>
                <a:srgbClr val="E7128B"/>
              </a:buClr>
              <a:buFont typeface="Arial" panose="020B0604020202020204" pitchFamily="34" charset="0"/>
              <a:buChar char="•"/>
            </a:pPr>
            <a:endParaRPr lang="nl-BE" sz="2000"/>
          </a:p>
          <a:p>
            <a:pPr lvl="2" indent="0">
              <a:lnSpc>
                <a:spcPct val="150000"/>
              </a:lnSpc>
              <a:buClr>
                <a:srgbClr val="E7128B"/>
              </a:buClr>
              <a:buNone/>
            </a:pPr>
            <a:br>
              <a:rPr lang="nl-BE" sz="2000"/>
            </a:br>
            <a:br>
              <a:rPr lang="nl-BE" sz="2000"/>
            </a:br>
            <a:endParaRPr lang="nl-BE" sz="2000"/>
          </a:p>
          <a:p>
            <a:pPr lvl="3" indent="0">
              <a:buClr>
                <a:srgbClr val="E7128B"/>
              </a:buClr>
              <a:buNone/>
            </a:pPr>
            <a:endParaRPr lang="nl-BE" sz="2000"/>
          </a:p>
          <a:p>
            <a:pPr lvl="2" indent="0">
              <a:buClr>
                <a:srgbClr val="E7128B"/>
              </a:buClr>
              <a:buNone/>
            </a:pPr>
            <a:endParaRPr lang="nl-BE" sz="2000"/>
          </a:p>
          <a:p>
            <a:pPr marL="814388" lvl="2" indent="-457200">
              <a:buClr>
                <a:srgbClr val="E7128B"/>
              </a:buClr>
              <a:buFont typeface="Arial" panose="020B0604020202020204" pitchFamily="34" charset="0"/>
              <a:buChar char="•"/>
            </a:pPr>
            <a:endParaRPr lang="nl-BE" sz="2000"/>
          </a:p>
          <a:p>
            <a:pPr>
              <a:buClr>
                <a:srgbClr val="E7128B"/>
              </a:buClr>
            </a:pPr>
            <a:br>
              <a:rPr lang="nl-BE" sz="2000" b="1"/>
            </a:br>
            <a:endParaRPr lang="nl-BE" sz="2000" b="1"/>
          </a:p>
          <a:p>
            <a:pPr lvl="2" indent="0">
              <a:buClr>
                <a:srgbClr val="E7128B"/>
              </a:buClr>
              <a:buNone/>
            </a:pPr>
            <a:br>
              <a:rPr lang="nl-BE" sz="2000"/>
            </a:br>
            <a:br>
              <a:rPr lang="nl-BE" sz="2000"/>
            </a:br>
            <a:br>
              <a:rPr lang="nl-BE" sz="2000"/>
            </a:br>
            <a:br>
              <a:rPr lang="nl-BE" sz="2000"/>
            </a:br>
            <a:br>
              <a:rPr lang="nl-BE" sz="2000"/>
            </a:br>
            <a:br>
              <a:rPr lang="nl-BE" sz="2000"/>
            </a:br>
            <a:br>
              <a:rPr lang="nl-BE" sz="2000"/>
            </a:br>
            <a:br>
              <a:rPr lang="nl-BE" sz="2000"/>
            </a:br>
            <a:br>
              <a:rPr lang="nl-BE" sz="2000"/>
            </a:br>
            <a:endParaRPr lang="nl-BE" sz="2000"/>
          </a:p>
        </p:txBody>
      </p:sp>
      <p:pic>
        <p:nvPicPr>
          <p:cNvPr id="4" name="Afbeelding 3">
            <a:extLst>
              <a:ext uri="{FF2B5EF4-FFF2-40B4-BE49-F238E27FC236}">
                <a16:creationId xmlns:a16="http://schemas.microsoft.com/office/drawing/2014/main" id="{B981E6D4-CFA7-87D5-A272-122102296F80}"/>
              </a:ext>
            </a:extLst>
          </p:cNvPr>
          <p:cNvPicPr>
            <a:picLocks noChangeAspect="1"/>
          </p:cNvPicPr>
          <p:nvPr/>
        </p:nvPicPr>
        <p:blipFill>
          <a:blip r:embed="rId3"/>
          <a:stretch>
            <a:fillRect/>
          </a:stretch>
        </p:blipFill>
        <p:spPr>
          <a:xfrm>
            <a:off x="4903541" y="1188590"/>
            <a:ext cx="1064122" cy="1234024"/>
          </a:xfrm>
          <a:prstGeom prst="rect">
            <a:avLst/>
          </a:prstGeom>
        </p:spPr>
      </p:pic>
      <p:pic>
        <p:nvPicPr>
          <p:cNvPr id="8" name="Afbeelding 7">
            <a:extLst>
              <a:ext uri="{FF2B5EF4-FFF2-40B4-BE49-F238E27FC236}">
                <a16:creationId xmlns:a16="http://schemas.microsoft.com/office/drawing/2014/main" id="{25E96611-1B94-A691-1BAA-AA42BDEDF8DE}"/>
              </a:ext>
            </a:extLst>
          </p:cNvPr>
          <p:cNvPicPr>
            <a:picLocks noChangeAspect="1"/>
          </p:cNvPicPr>
          <p:nvPr/>
        </p:nvPicPr>
        <p:blipFill>
          <a:blip r:embed="rId4"/>
          <a:stretch>
            <a:fillRect/>
          </a:stretch>
        </p:blipFill>
        <p:spPr>
          <a:xfrm>
            <a:off x="1500626" y="3218378"/>
            <a:ext cx="2481827" cy="1515069"/>
          </a:xfrm>
          <a:prstGeom prst="rect">
            <a:avLst/>
          </a:prstGeom>
        </p:spPr>
      </p:pic>
      <p:pic>
        <p:nvPicPr>
          <p:cNvPr id="12" name="Afbeelding 11">
            <a:extLst>
              <a:ext uri="{FF2B5EF4-FFF2-40B4-BE49-F238E27FC236}">
                <a16:creationId xmlns:a16="http://schemas.microsoft.com/office/drawing/2014/main" id="{7DAF96C9-56F5-FED2-E925-18F0B28AB367}"/>
              </a:ext>
            </a:extLst>
          </p:cNvPr>
          <p:cNvPicPr>
            <a:picLocks noChangeAspect="1"/>
          </p:cNvPicPr>
          <p:nvPr/>
        </p:nvPicPr>
        <p:blipFill>
          <a:blip r:embed="rId5"/>
          <a:stretch>
            <a:fillRect/>
          </a:stretch>
        </p:blipFill>
        <p:spPr>
          <a:xfrm>
            <a:off x="2275176" y="5523264"/>
            <a:ext cx="5140457" cy="1110281"/>
          </a:xfrm>
          <a:prstGeom prst="rect">
            <a:avLst/>
          </a:prstGeom>
        </p:spPr>
      </p:pic>
    </p:spTree>
    <p:extLst>
      <p:ext uri="{BB962C8B-B14F-4D97-AF65-F5344CB8AC3E}">
        <p14:creationId xmlns:p14="http://schemas.microsoft.com/office/powerpoint/2010/main" val="2411076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15744-D333-4F5D-9344-0D29310A2235}"/>
              </a:ext>
            </a:extLst>
          </p:cNvPr>
          <p:cNvSpPr>
            <a:spLocks noGrp="1"/>
          </p:cNvSpPr>
          <p:nvPr>
            <p:ph type="title"/>
          </p:nvPr>
        </p:nvSpPr>
        <p:spPr/>
        <p:txBody>
          <a:bodyPr/>
          <a:lstStyle/>
          <a:p>
            <a:r>
              <a:rPr lang="nl-BE"/>
              <a:t>Agendapunten</a:t>
            </a:r>
          </a:p>
        </p:txBody>
      </p:sp>
      <p:sp>
        <p:nvSpPr>
          <p:cNvPr id="6" name="Tijdelijke aanduiding voor afbeelding 5">
            <a:extLst>
              <a:ext uri="{FF2B5EF4-FFF2-40B4-BE49-F238E27FC236}">
                <a16:creationId xmlns:a16="http://schemas.microsoft.com/office/drawing/2014/main" id="{6D2C13A1-FE5F-41B7-AA2B-562750D66D1E}"/>
              </a:ext>
            </a:extLst>
          </p:cNvPr>
          <p:cNvSpPr>
            <a:spLocks noGrp="1"/>
          </p:cNvSpPr>
          <p:nvPr>
            <p:ph type="pic" sz="quarter" idx="13"/>
          </p:nvPr>
        </p:nvSpPr>
        <p:spPr>
          <a:xfrm>
            <a:off x="7604125" y="1690020"/>
            <a:ext cx="3749675" cy="3420000"/>
          </a:xfrm>
        </p:spPr>
        <p:txBody>
          <a:bodyPr/>
          <a:lstStyle/>
          <a:p>
            <a:endParaRPr lang="nl-BE"/>
          </a:p>
        </p:txBody>
      </p:sp>
      <p:sp>
        <p:nvSpPr>
          <p:cNvPr id="5" name="Tijdelijke aanduiding voor tekst 4">
            <a:extLst>
              <a:ext uri="{FF2B5EF4-FFF2-40B4-BE49-F238E27FC236}">
                <a16:creationId xmlns:a16="http://schemas.microsoft.com/office/drawing/2014/main" id="{8704B003-56CD-4A92-9FFD-4E1176C0DABF}"/>
              </a:ext>
            </a:extLst>
          </p:cNvPr>
          <p:cNvSpPr>
            <a:spLocks noGrp="1"/>
          </p:cNvSpPr>
          <p:nvPr>
            <p:ph type="body" sz="quarter" idx="12"/>
          </p:nvPr>
        </p:nvSpPr>
        <p:spPr>
          <a:xfrm>
            <a:off x="838200" y="1569330"/>
            <a:ext cx="6765925" cy="3719339"/>
          </a:xfrm>
        </p:spPr>
        <p:txBody>
          <a:bodyPr vert="horz" lIns="91440" tIns="45720" rIns="91440" bIns="45720" rtlCol="0" anchor="t">
            <a:noAutofit/>
          </a:bodyPr>
          <a:lstStyle/>
          <a:p>
            <a:pPr marL="457200" indent="-457200">
              <a:lnSpc>
                <a:spcPct val="150000"/>
              </a:lnSpc>
              <a:buClr>
                <a:srgbClr val="00AA9E"/>
              </a:buClr>
              <a:buFont typeface="+mj-lt"/>
              <a:buAutoNum type="arabicPeriod"/>
            </a:pPr>
            <a:endParaRPr lang="nl-NL" sz="2000">
              <a:cs typeface="Calibri"/>
            </a:endParaRPr>
          </a:p>
          <a:p>
            <a:pPr marL="457200" indent="-457200">
              <a:lnSpc>
                <a:spcPct val="150000"/>
              </a:lnSpc>
              <a:buClr>
                <a:srgbClr val="00AA9E"/>
              </a:buClr>
              <a:buFont typeface="+mj-lt"/>
              <a:buAutoNum type="arabicPeriod"/>
            </a:pPr>
            <a:endParaRPr lang="nl-NL" sz="2000">
              <a:cs typeface="Calibri"/>
            </a:endParaRPr>
          </a:p>
          <a:p>
            <a:pPr marL="457200" indent="-457200">
              <a:lnSpc>
                <a:spcPct val="150000"/>
              </a:lnSpc>
              <a:buClr>
                <a:srgbClr val="00AA9E"/>
              </a:buClr>
              <a:buFont typeface="+mj-lt"/>
              <a:buAutoNum type="arabicPeriod"/>
            </a:pPr>
            <a:endParaRPr lang="nl-NL" sz="2000">
              <a:cs typeface="Calibri"/>
            </a:endParaRPr>
          </a:p>
          <a:p>
            <a:pPr marL="457200" indent="-457200">
              <a:lnSpc>
                <a:spcPct val="150000"/>
              </a:lnSpc>
              <a:buClr>
                <a:srgbClr val="00AA9E"/>
              </a:buClr>
              <a:buFont typeface="+mj-lt"/>
              <a:buAutoNum type="arabicPeriod"/>
            </a:pPr>
            <a:endParaRPr lang="nl-NL" sz="2000">
              <a:cs typeface="Calibri"/>
            </a:endParaRPr>
          </a:p>
        </p:txBody>
      </p:sp>
      <p:sp>
        <p:nvSpPr>
          <p:cNvPr id="4" name="Tijdelijke aanduiding voor tekst 4">
            <a:extLst>
              <a:ext uri="{FF2B5EF4-FFF2-40B4-BE49-F238E27FC236}">
                <a16:creationId xmlns:a16="http://schemas.microsoft.com/office/drawing/2014/main" id="{BAF3C287-3DBE-C86E-8CDA-725A014D2781}"/>
              </a:ext>
            </a:extLst>
          </p:cNvPr>
          <p:cNvSpPr txBox="1">
            <a:spLocks/>
          </p:cNvSpPr>
          <p:nvPr/>
        </p:nvSpPr>
        <p:spPr>
          <a:xfrm>
            <a:off x="838200" y="1577489"/>
            <a:ext cx="6705600" cy="3719339"/>
          </a:xfrm>
          <a:prstGeom prst="rect">
            <a:avLst/>
          </a:prstGeom>
        </p:spPr>
        <p:txBody>
          <a:bodyPr vert="horz" lIns="91440" tIns="45720" rIns="91440" bIns="45720" rtlCol="0" anchor="t">
            <a:noAutofit/>
          </a:bodyPr>
          <a:lstStyle>
            <a:lvl1pPr marL="265113" indent="-265113" algn="l" defTabSz="914400" rtl="0" eaLnBrk="1" latinLnBrk="0" hangingPunct="1">
              <a:lnSpc>
                <a:spcPct val="112000"/>
              </a:lnSpc>
              <a:spcBef>
                <a:spcPts val="100"/>
              </a:spcBef>
              <a:spcAft>
                <a:spcPts val="0"/>
              </a:spcAft>
              <a:buFont typeface="Wingdings" panose="05000000000000000000" pitchFamily="2" charset="2"/>
              <a:buChar char="§"/>
              <a:defRPr sz="2500" kern="1200">
                <a:solidFill>
                  <a:schemeClr val="tx1"/>
                </a:solidFill>
                <a:latin typeface="+mn-lt"/>
                <a:ea typeface="+mn-ea"/>
                <a:cs typeface="+mn-cs"/>
              </a:defRPr>
            </a:lvl1pPr>
            <a:lvl2pPr marL="447675" indent="-182563" algn="l" defTabSz="914400" rtl="0" eaLnBrk="1" latinLnBrk="0" hangingPunct="1">
              <a:lnSpc>
                <a:spcPct val="112000"/>
              </a:lnSpc>
              <a:spcBef>
                <a:spcPts val="0"/>
              </a:spcBef>
              <a:buFont typeface="Times New Roman" panose="02020603050405020304" pitchFamily="18" charset="0"/>
              <a:buChar char="–"/>
              <a:defRPr sz="2500" kern="1200">
                <a:solidFill>
                  <a:schemeClr val="tx1"/>
                </a:solidFill>
                <a:latin typeface="+mn-lt"/>
                <a:ea typeface="+mn-ea"/>
                <a:cs typeface="+mn-cs"/>
              </a:defRPr>
            </a:lvl2pPr>
            <a:lvl3pPr marL="357188" indent="-174625" algn="l" defTabSz="914400" rtl="0" eaLnBrk="1" latinLnBrk="0" hangingPunct="1">
              <a:lnSpc>
                <a:spcPct val="112000"/>
              </a:lnSpc>
              <a:spcBef>
                <a:spcPts val="0"/>
              </a:spcBef>
              <a:buFont typeface="Times New Roman" panose="02020603050405020304" pitchFamily="18" charset="0"/>
              <a:buChar char="–"/>
              <a:defRPr sz="2500" kern="1200">
                <a:solidFill>
                  <a:schemeClr val="tx1"/>
                </a:solidFill>
                <a:latin typeface="+mn-lt"/>
                <a:ea typeface="+mn-ea"/>
                <a:cs typeface="+mn-cs"/>
              </a:defRPr>
            </a:lvl3pPr>
            <a:lvl4pPr marL="1600200" indent="-228600" algn="l" defTabSz="914400" rtl="0" eaLnBrk="1" latinLnBrk="0" hangingPunct="1">
              <a:lnSpc>
                <a:spcPct val="112000"/>
              </a:lnSpc>
              <a:spcBef>
                <a:spcPts val="500"/>
              </a:spcBef>
              <a:buFont typeface="Arial" panose="020B0604020202020204" pitchFamily="34" charset="0"/>
              <a:buChar char="•"/>
              <a:defRPr sz="2500" kern="1200">
                <a:solidFill>
                  <a:schemeClr val="tx1"/>
                </a:solidFill>
                <a:latin typeface="+mn-lt"/>
                <a:ea typeface="+mn-ea"/>
                <a:cs typeface="+mn-cs"/>
              </a:defRPr>
            </a:lvl4pPr>
            <a:lvl5pPr marL="2057400" indent="-228600" algn="l" defTabSz="914400" rtl="0" eaLnBrk="1" latinLnBrk="0" hangingPunct="1">
              <a:lnSpc>
                <a:spcPct val="112000"/>
              </a:lnSpc>
              <a:spcBef>
                <a:spcPts val="500"/>
              </a:spcBef>
              <a:buFont typeface="Arial" panose="020B0604020202020204" pitchFamily="34" charset="0"/>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Clr>
                <a:srgbClr val="148ACB"/>
              </a:buClr>
              <a:buSzPct val="90000"/>
              <a:buFont typeface="+mj-lt"/>
              <a:buAutoNum type="arabicPeriod"/>
            </a:pPr>
            <a:r>
              <a:rPr lang="nl-BE" sz="2000">
                <a:solidFill>
                  <a:srgbClr val="148ACB"/>
                </a:solidFill>
                <a:cs typeface="Calibri"/>
              </a:rPr>
              <a:t>Basisprincipes</a:t>
            </a:r>
          </a:p>
          <a:p>
            <a:pPr marL="457200" indent="-457200">
              <a:lnSpc>
                <a:spcPct val="150000"/>
              </a:lnSpc>
              <a:buClr>
                <a:srgbClr val="148ACB"/>
              </a:buClr>
              <a:buSzPct val="90000"/>
              <a:buFont typeface="+mj-lt"/>
              <a:buAutoNum type="arabicPeriod"/>
            </a:pPr>
            <a:r>
              <a:rPr lang="nl-BE" sz="2000">
                <a:solidFill>
                  <a:srgbClr val="148ACB"/>
                </a:solidFill>
                <a:cs typeface="Calibri"/>
              </a:rPr>
              <a:t>Detail kinderopvangattest</a:t>
            </a:r>
          </a:p>
          <a:p>
            <a:pPr marL="457200" indent="-457200">
              <a:lnSpc>
                <a:spcPct val="150000"/>
              </a:lnSpc>
              <a:buClr>
                <a:srgbClr val="148ACB"/>
              </a:buClr>
              <a:buSzPct val="90000"/>
              <a:buFont typeface="+mj-lt"/>
              <a:buAutoNum type="arabicPeriod"/>
            </a:pPr>
            <a:r>
              <a:rPr lang="nl-BE" sz="2000">
                <a:solidFill>
                  <a:srgbClr val="148ACB"/>
                </a:solidFill>
                <a:cs typeface="Calibri"/>
              </a:rPr>
              <a:t>Opmaken kinderopvangattest</a:t>
            </a:r>
          </a:p>
          <a:p>
            <a:pPr marL="457200" indent="-457200">
              <a:lnSpc>
                <a:spcPct val="150000"/>
              </a:lnSpc>
              <a:buClr>
                <a:srgbClr val="148ACB"/>
              </a:buClr>
              <a:buSzPct val="90000"/>
              <a:buFont typeface="+mj-lt"/>
              <a:buAutoNum type="arabicPeriod"/>
            </a:pPr>
            <a:r>
              <a:rPr lang="nl-BE" sz="2000">
                <a:solidFill>
                  <a:srgbClr val="148ACB"/>
                </a:solidFill>
                <a:cs typeface="Calibri"/>
              </a:rPr>
              <a:t>Handige tips</a:t>
            </a:r>
          </a:p>
          <a:p>
            <a:pPr marL="0" indent="0">
              <a:lnSpc>
                <a:spcPct val="150000"/>
              </a:lnSpc>
              <a:buClr>
                <a:srgbClr val="148ACB"/>
              </a:buClr>
              <a:buSzPct val="90000"/>
              <a:buNone/>
            </a:pPr>
            <a:endParaRPr lang="nl-BE" sz="2000">
              <a:solidFill>
                <a:srgbClr val="148ACB"/>
              </a:solidFill>
              <a:latin typeface="+mj-lt"/>
              <a:ea typeface="Times New Roman" panose="02020603050405020304" pitchFamily="18" charset="0"/>
              <a:cs typeface="Calibri"/>
            </a:endParaRPr>
          </a:p>
        </p:txBody>
      </p:sp>
    </p:spTree>
    <p:extLst>
      <p:ext uri="{BB962C8B-B14F-4D97-AF65-F5344CB8AC3E}">
        <p14:creationId xmlns:p14="http://schemas.microsoft.com/office/powerpoint/2010/main" val="43097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1648B71-CD20-689C-2696-88F294393652}"/>
              </a:ext>
            </a:extLst>
          </p:cNvPr>
          <p:cNvSpPr>
            <a:spLocks noGrp="1"/>
          </p:cNvSpPr>
          <p:nvPr>
            <p:ph type="title"/>
          </p:nvPr>
        </p:nvSpPr>
        <p:spPr>
          <a:xfrm>
            <a:off x="838200" y="410113"/>
            <a:ext cx="10515600" cy="612000"/>
          </a:xfrm>
        </p:spPr>
        <p:txBody>
          <a:bodyPr/>
          <a:lstStyle/>
          <a:p>
            <a:r>
              <a:rPr lang="nl-BE"/>
              <a:t>3b. Opmaken kinderopvangattest - detail</a:t>
            </a:r>
          </a:p>
        </p:txBody>
      </p:sp>
      <p:sp>
        <p:nvSpPr>
          <p:cNvPr id="7" name="Tijdelijke aanduiding voor inhoud 6">
            <a:extLst>
              <a:ext uri="{FF2B5EF4-FFF2-40B4-BE49-F238E27FC236}">
                <a16:creationId xmlns:a16="http://schemas.microsoft.com/office/drawing/2014/main" id="{538C14BA-6E8A-3843-D6C5-2FA2117499E0}"/>
              </a:ext>
            </a:extLst>
          </p:cNvPr>
          <p:cNvSpPr>
            <a:spLocks noGrp="1"/>
          </p:cNvSpPr>
          <p:nvPr>
            <p:ph idx="1"/>
          </p:nvPr>
        </p:nvSpPr>
        <p:spPr>
          <a:xfrm>
            <a:off x="838200" y="1188590"/>
            <a:ext cx="10515600" cy="4723338"/>
          </a:xfrm>
        </p:spPr>
        <p:txBody>
          <a:bodyPr/>
          <a:lstStyle/>
          <a:p>
            <a:pPr marL="457200" indent="-457200">
              <a:lnSpc>
                <a:spcPct val="100000"/>
              </a:lnSpc>
              <a:buClr>
                <a:srgbClr val="E7128B"/>
              </a:buClr>
              <a:buFont typeface="Wingdings" panose="05000000000000000000" pitchFamily="2" charset="2"/>
              <a:buChar char="ü"/>
            </a:pPr>
            <a:r>
              <a:rPr lang="nl-BE" sz="2000"/>
              <a:t>Stap 6 – export attestnummers:</a:t>
            </a:r>
            <a:br>
              <a:rPr lang="nl-BE" sz="2000"/>
            </a:br>
            <a:endParaRPr lang="nl-BE" sz="2000"/>
          </a:p>
          <a:p>
            <a:pPr marL="457200" indent="-457200">
              <a:lnSpc>
                <a:spcPct val="100000"/>
              </a:lnSpc>
              <a:buClr>
                <a:srgbClr val="E7128B"/>
              </a:buClr>
              <a:buFont typeface="Wingdings" panose="05000000000000000000" pitchFamily="2" charset="2"/>
              <a:buChar char="ü"/>
            </a:pPr>
            <a:endParaRPr lang="nl-BE" sz="2000"/>
          </a:p>
          <a:p>
            <a:pPr marL="457200" indent="-457200">
              <a:lnSpc>
                <a:spcPct val="100000"/>
              </a:lnSpc>
              <a:buClr>
                <a:srgbClr val="E7128B"/>
              </a:buClr>
              <a:buFont typeface="Wingdings" panose="05000000000000000000" pitchFamily="2" charset="2"/>
              <a:buChar char="ü"/>
            </a:pPr>
            <a:r>
              <a:rPr lang="nl-BE" sz="2000"/>
              <a:t>Keer terug naar het scherm waarin je de rekeninggroepen hebt geselecteerd en maak de export op via de 3 puntjes:</a:t>
            </a:r>
            <a:br>
              <a:rPr lang="nl-BE" sz="2000"/>
            </a:br>
            <a:br>
              <a:rPr lang="nl-BE" sz="2000"/>
            </a:br>
            <a:endParaRPr lang="nl-BE" sz="2000"/>
          </a:p>
          <a:p>
            <a:pPr marL="457200" indent="-457200">
              <a:lnSpc>
                <a:spcPct val="100000"/>
              </a:lnSpc>
              <a:buClr>
                <a:srgbClr val="E7128B"/>
              </a:buClr>
              <a:buFont typeface="Wingdings" panose="05000000000000000000" pitchFamily="2" charset="2"/>
              <a:buChar char="ü"/>
            </a:pPr>
            <a:endParaRPr lang="nl-BE" sz="2000"/>
          </a:p>
          <a:p>
            <a:pPr>
              <a:lnSpc>
                <a:spcPct val="100000"/>
              </a:lnSpc>
              <a:buClr>
                <a:srgbClr val="E7128B"/>
              </a:buClr>
            </a:pPr>
            <a:br>
              <a:rPr lang="nl-BE" sz="2000"/>
            </a:br>
            <a:endParaRPr lang="nl-BE" sz="2000"/>
          </a:p>
          <a:p>
            <a:pPr marL="457200" indent="-457200">
              <a:lnSpc>
                <a:spcPct val="100000"/>
              </a:lnSpc>
              <a:buClr>
                <a:srgbClr val="E7128B"/>
              </a:buClr>
              <a:buFont typeface="Wingdings" panose="05000000000000000000" pitchFamily="2" charset="2"/>
              <a:buChar char="ü"/>
            </a:pPr>
            <a:r>
              <a:rPr lang="nl-BE" sz="2000"/>
              <a:t>Bewaar die in je mapje, zodat je de nummers hebt voor wanneer je attesten eventueel opnieuw moet afdrukken.</a:t>
            </a:r>
          </a:p>
          <a:p>
            <a:pPr>
              <a:lnSpc>
                <a:spcPct val="100000"/>
              </a:lnSpc>
              <a:buClr>
                <a:srgbClr val="E7128B"/>
              </a:buClr>
            </a:pPr>
            <a:endParaRPr lang="nl-BE" sz="2000"/>
          </a:p>
          <a:p>
            <a:pPr>
              <a:lnSpc>
                <a:spcPct val="100000"/>
              </a:lnSpc>
              <a:buClr>
                <a:srgbClr val="E7128B"/>
              </a:buClr>
            </a:pPr>
            <a:endParaRPr lang="nl-BE" sz="2000"/>
          </a:p>
          <a:p>
            <a:pPr lvl="2" indent="0">
              <a:lnSpc>
                <a:spcPct val="150000"/>
              </a:lnSpc>
              <a:buClr>
                <a:srgbClr val="E7128B"/>
              </a:buClr>
              <a:buNone/>
            </a:pPr>
            <a:endParaRPr lang="nl-BE" sz="2000"/>
          </a:p>
          <a:p>
            <a:pPr marL="814388" lvl="2" indent="-457200">
              <a:lnSpc>
                <a:spcPct val="150000"/>
              </a:lnSpc>
              <a:buClr>
                <a:srgbClr val="E7128B"/>
              </a:buClr>
              <a:buFont typeface="Arial" panose="020B0604020202020204" pitchFamily="34" charset="0"/>
              <a:buChar char="•"/>
            </a:pPr>
            <a:endParaRPr lang="nl-BE" sz="2000"/>
          </a:p>
          <a:p>
            <a:pPr lvl="2" indent="0">
              <a:lnSpc>
                <a:spcPct val="150000"/>
              </a:lnSpc>
              <a:buClr>
                <a:srgbClr val="E7128B"/>
              </a:buClr>
              <a:buNone/>
            </a:pPr>
            <a:br>
              <a:rPr lang="nl-BE" sz="2000"/>
            </a:br>
            <a:br>
              <a:rPr lang="nl-BE" sz="2000"/>
            </a:br>
            <a:endParaRPr lang="nl-BE" sz="2000"/>
          </a:p>
          <a:p>
            <a:pPr lvl="3" indent="0">
              <a:buClr>
                <a:srgbClr val="E7128B"/>
              </a:buClr>
              <a:buNone/>
            </a:pPr>
            <a:endParaRPr lang="nl-BE" sz="2000"/>
          </a:p>
          <a:p>
            <a:pPr lvl="2" indent="0">
              <a:buClr>
                <a:srgbClr val="E7128B"/>
              </a:buClr>
              <a:buNone/>
            </a:pPr>
            <a:endParaRPr lang="nl-BE" sz="2000"/>
          </a:p>
          <a:p>
            <a:pPr marL="814388" lvl="2" indent="-457200">
              <a:buClr>
                <a:srgbClr val="E7128B"/>
              </a:buClr>
              <a:buFont typeface="Arial" panose="020B0604020202020204" pitchFamily="34" charset="0"/>
              <a:buChar char="•"/>
            </a:pPr>
            <a:endParaRPr lang="nl-BE" sz="2000"/>
          </a:p>
          <a:p>
            <a:pPr>
              <a:buClr>
                <a:srgbClr val="E7128B"/>
              </a:buClr>
            </a:pPr>
            <a:br>
              <a:rPr lang="nl-BE" sz="2000" b="1"/>
            </a:br>
            <a:endParaRPr lang="nl-BE" sz="2000" b="1"/>
          </a:p>
          <a:p>
            <a:pPr lvl="2" indent="0">
              <a:buClr>
                <a:srgbClr val="E7128B"/>
              </a:buClr>
              <a:buNone/>
            </a:pPr>
            <a:br>
              <a:rPr lang="nl-BE" sz="2000"/>
            </a:br>
            <a:br>
              <a:rPr lang="nl-BE" sz="2000"/>
            </a:br>
            <a:br>
              <a:rPr lang="nl-BE" sz="2000"/>
            </a:br>
            <a:br>
              <a:rPr lang="nl-BE" sz="2000"/>
            </a:br>
            <a:br>
              <a:rPr lang="nl-BE" sz="2000"/>
            </a:br>
            <a:br>
              <a:rPr lang="nl-BE" sz="2000"/>
            </a:br>
            <a:br>
              <a:rPr lang="nl-BE" sz="2000"/>
            </a:br>
            <a:br>
              <a:rPr lang="nl-BE" sz="2000"/>
            </a:br>
            <a:br>
              <a:rPr lang="nl-BE" sz="2000"/>
            </a:br>
            <a:endParaRPr lang="nl-BE" sz="2000"/>
          </a:p>
        </p:txBody>
      </p:sp>
      <p:pic>
        <p:nvPicPr>
          <p:cNvPr id="15" name="Afbeelding 14">
            <a:extLst>
              <a:ext uri="{FF2B5EF4-FFF2-40B4-BE49-F238E27FC236}">
                <a16:creationId xmlns:a16="http://schemas.microsoft.com/office/drawing/2014/main" id="{DFC5E194-2DEF-A621-275C-DCC313FE1714}"/>
              </a:ext>
            </a:extLst>
          </p:cNvPr>
          <p:cNvPicPr>
            <a:picLocks noChangeAspect="1"/>
          </p:cNvPicPr>
          <p:nvPr/>
        </p:nvPicPr>
        <p:blipFill>
          <a:blip r:embed="rId3"/>
          <a:stretch>
            <a:fillRect/>
          </a:stretch>
        </p:blipFill>
        <p:spPr>
          <a:xfrm>
            <a:off x="5268232" y="1188590"/>
            <a:ext cx="1036316" cy="1185375"/>
          </a:xfrm>
          <a:prstGeom prst="rect">
            <a:avLst/>
          </a:prstGeom>
        </p:spPr>
      </p:pic>
      <p:pic>
        <p:nvPicPr>
          <p:cNvPr id="4" name="Afbeelding 3">
            <a:extLst>
              <a:ext uri="{FF2B5EF4-FFF2-40B4-BE49-F238E27FC236}">
                <a16:creationId xmlns:a16="http://schemas.microsoft.com/office/drawing/2014/main" id="{5B280418-2624-7C60-C6DC-A5B3127685CD}"/>
              </a:ext>
            </a:extLst>
          </p:cNvPr>
          <p:cNvPicPr>
            <a:picLocks noChangeAspect="1"/>
          </p:cNvPicPr>
          <p:nvPr/>
        </p:nvPicPr>
        <p:blipFill>
          <a:blip r:embed="rId4"/>
          <a:srcRect b="26771"/>
          <a:stretch/>
        </p:blipFill>
        <p:spPr>
          <a:xfrm>
            <a:off x="2324506" y="3411582"/>
            <a:ext cx="6923768" cy="1901673"/>
          </a:xfrm>
          <a:prstGeom prst="rect">
            <a:avLst/>
          </a:prstGeom>
        </p:spPr>
      </p:pic>
    </p:spTree>
    <p:extLst>
      <p:ext uri="{BB962C8B-B14F-4D97-AF65-F5344CB8AC3E}">
        <p14:creationId xmlns:p14="http://schemas.microsoft.com/office/powerpoint/2010/main" val="393979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1648B71-CD20-689C-2696-88F294393652}"/>
              </a:ext>
            </a:extLst>
          </p:cNvPr>
          <p:cNvSpPr>
            <a:spLocks noGrp="1"/>
          </p:cNvSpPr>
          <p:nvPr>
            <p:ph type="title"/>
          </p:nvPr>
        </p:nvSpPr>
        <p:spPr>
          <a:xfrm>
            <a:off x="838200" y="410113"/>
            <a:ext cx="10515600" cy="612000"/>
          </a:xfrm>
        </p:spPr>
        <p:txBody>
          <a:bodyPr/>
          <a:lstStyle/>
          <a:p>
            <a:r>
              <a:rPr lang="nl-BE"/>
              <a:t>3b. Opmaken kinderopvangattest - detail</a:t>
            </a:r>
          </a:p>
        </p:txBody>
      </p:sp>
      <p:sp>
        <p:nvSpPr>
          <p:cNvPr id="7" name="Tijdelijke aanduiding voor inhoud 6">
            <a:extLst>
              <a:ext uri="{FF2B5EF4-FFF2-40B4-BE49-F238E27FC236}">
                <a16:creationId xmlns:a16="http://schemas.microsoft.com/office/drawing/2014/main" id="{538C14BA-6E8A-3843-D6C5-2FA2117499E0}"/>
              </a:ext>
            </a:extLst>
          </p:cNvPr>
          <p:cNvSpPr>
            <a:spLocks noGrp="1"/>
          </p:cNvSpPr>
          <p:nvPr>
            <p:ph idx="1"/>
          </p:nvPr>
        </p:nvSpPr>
        <p:spPr>
          <a:xfrm>
            <a:off x="838200" y="1188590"/>
            <a:ext cx="10651958" cy="4723338"/>
          </a:xfrm>
        </p:spPr>
        <p:txBody>
          <a:bodyPr/>
          <a:lstStyle/>
          <a:p>
            <a:pPr marL="457200" indent="-457200">
              <a:lnSpc>
                <a:spcPct val="100000"/>
              </a:lnSpc>
              <a:buClr>
                <a:srgbClr val="E7128B"/>
              </a:buClr>
              <a:buFont typeface="Wingdings" panose="05000000000000000000" pitchFamily="2" charset="2"/>
              <a:buChar char="ü"/>
            </a:pPr>
            <a:r>
              <a:rPr lang="nl-BE" sz="2000"/>
              <a:t>Stap 7 – finale validatie in Belcotax-on-web:</a:t>
            </a:r>
            <a:br>
              <a:rPr lang="nl-BE" sz="2000"/>
            </a:br>
            <a:endParaRPr lang="nl-BE" sz="2000"/>
          </a:p>
          <a:p>
            <a:pPr marL="457200" indent="-457200">
              <a:lnSpc>
                <a:spcPct val="100000"/>
              </a:lnSpc>
              <a:buClr>
                <a:srgbClr val="E7128B"/>
              </a:buClr>
              <a:buFont typeface="Wingdings" panose="05000000000000000000" pitchFamily="2" charset="2"/>
              <a:buChar char="ü"/>
            </a:pPr>
            <a:endParaRPr lang="nl-BE" sz="2000" i="1"/>
          </a:p>
          <a:p>
            <a:pPr marL="457200" indent="-457200">
              <a:lnSpc>
                <a:spcPct val="100000"/>
              </a:lnSpc>
              <a:buClr>
                <a:srgbClr val="E7128B"/>
              </a:buClr>
              <a:buFont typeface="Wingdings" panose="05000000000000000000" pitchFamily="2" charset="2"/>
              <a:buChar char="ü"/>
            </a:pPr>
            <a:r>
              <a:rPr lang="nl-BE" sz="2000"/>
              <a:t>De gevalideerde </a:t>
            </a:r>
            <a:r>
              <a:rPr lang="nl-BE" sz="2000" err="1"/>
              <a:t>xml</a:t>
            </a:r>
            <a:r>
              <a:rPr lang="nl-BE" sz="2000"/>
              <a:t> uit stap 3 moet je ten slotte ook nog in </a:t>
            </a:r>
            <a:r>
              <a:rPr lang="nl-BE" sz="2000">
                <a:hlinkClick r:id="rId3"/>
              </a:rPr>
              <a:t>Belcotax-on-web</a:t>
            </a:r>
            <a:r>
              <a:rPr lang="nl-BE" sz="2000"/>
              <a:t> opladen.</a:t>
            </a:r>
            <a:br>
              <a:rPr lang="nl-BE" sz="2000"/>
            </a:br>
            <a:r>
              <a:rPr lang="nl-BE" sz="2000"/>
              <a:t>Je comprimeert het bestand hiervoor eerst in een zip-bestand.</a:t>
            </a:r>
          </a:p>
          <a:p>
            <a:pPr marL="457200" indent="-457200">
              <a:lnSpc>
                <a:spcPct val="100000"/>
              </a:lnSpc>
              <a:buClr>
                <a:srgbClr val="E7128B"/>
              </a:buClr>
              <a:buFont typeface="Wingdings" panose="05000000000000000000" pitchFamily="2" charset="2"/>
              <a:buChar char="ü"/>
            </a:pPr>
            <a:r>
              <a:rPr lang="nl-BE" sz="2000"/>
              <a:t>In Belcotax-on-web volgt een finale validatie.</a:t>
            </a:r>
            <a:br>
              <a:rPr lang="nl-BE" sz="2000"/>
            </a:br>
            <a:r>
              <a:rPr lang="nl-BE" sz="2000"/>
              <a:t>De FOD voert eerst een controle uit op de opbouw van het bestand.</a:t>
            </a:r>
            <a:br>
              <a:rPr lang="nl-BE" sz="2000"/>
            </a:br>
            <a:r>
              <a:rPr lang="nl-BE" sz="2000"/>
              <a:t>Is die OK, dan zal je een e-mail ontvangen met de melding dat de aangifte is aanvaard.</a:t>
            </a:r>
          </a:p>
          <a:p>
            <a:pPr marL="457200" indent="-457200">
              <a:lnSpc>
                <a:spcPct val="100000"/>
              </a:lnSpc>
              <a:buClr>
                <a:srgbClr val="E7128B"/>
              </a:buClr>
              <a:buFont typeface="Wingdings" panose="05000000000000000000" pitchFamily="2" charset="2"/>
              <a:buChar char="ü"/>
            </a:pPr>
            <a:r>
              <a:rPr lang="nl-BE" sz="2000"/>
              <a:t>Daarna worden alle validatieregels overlopen. Passeer je ook die controles, dan krijg je een e-mail met de melding dat je aangifte werd gevalideerd, alsook een rapport. De data zijn dan ook zichtbaar in de aangifte van de schuldenaar.</a:t>
            </a:r>
          </a:p>
          <a:p>
            <a:pPr>
              <a:lnSpc>
                <a:spcPct val="100000"/>
              </a:lnSpc>
              <a:buClr>
                <a:srgbClr val="E7128B"/>
              </a:buClr>
            </a:pPr>
            <a:br>
              <a:rPr lang="nl-BE" sz="2000"/>
            </a:br>
            <a:endParaRPr lang="nl-BE" sz="2000"/>
          </a:p>
          <a:p>
            <a:pPr>
              <a:lnSpc>
                <a:spcPct val="100000"/>
              </a:lnSpc>
              <a:buClr>
                <a:srgbClr val="E7128B"/>
              </a:buClr>
            </a:pPr>
            <a:endParaRPr lang="nl-BE" sz="2000"/>
          </a:p>
          <a:p>
            <a:pPr lvl="2" indent="0">
              <a:lnSpc>
                <a:spcPct val="150000"/>
              </a:lnSpc>
              <a:buClr>
                <a:srgbClr val="E7128B"/>
              </a:buClr>
              <a:buNone/>
            </a:pPr>
            <a:endParaRPr lang="nl-BE" sz="2000"/>
          </a:p>
          <a:p>
            <a:pPr marL="814388" lvl="2" indent="-457200">
              <a:lnSpc>
                <a:spcPct val="150000"/>
              </a:lnSpc>
              <a:buClr>
                <a:srgbClr val="E7128B"/>
              </a:buClr>
              <a:buFont typeface="Arial" panose="020B0604020202020204" pitchFamily="34" charset="0"/>
              <a:buChar char="•"/>
            </a:pPr>
            <a:endParaRPr lang="nl-BE" sz="2000"/>
          </a:p>
          <a:p>
            <a:pPr lvl="2" indent="0">
              <a:lnSpc>
                <a:spcPct val="150000"/>
              </a:lnSpc>
              <a:buClr>
                <a:srgbClr val="E7128B"/>
              </a:buClr>
              <a:buNone/>
            </a:pPr>
            <a:br>
              <a:rPr lang="nl-BE" sz="2000"/>
            </a:br>
            <a:br>
              <a:rPr lang="nl-BE" sz="2000"/>
            </a:br>
            <a:endParaRPr lang="nl-BE" sz="2000"/>
          </a:p>
          <a:p>
            <a:pPr lvl="3" indent="0">
              <a:buClr>
                <a:srgbClr val="E7128B"/>
              </a:buClr>
              <a:buNone/>
            </a:pPr>
            <a:endParaRPr lang="nl-BE" sz="2000"/>
          </a:p>
          <a:p>
            <a:pPr lvl="2" indent="0">
              <a:buClr>
                <a:srgbClr val="E7128B"/>
              </a:buClr>
              <a:buNone/>
            </a:pPr>
            <a:endParaRPr lang="nl-BE" sz="2000"/>
          </a:p>
          <a:p>
            <a:pPr marL="814388" lvl="2" indent="-457200">
              <a:buClr>
                <a:srgbClr val="E7128B"/>
              </a:buClr>
              <a:buFont typeface="Arial" panose="020B0604020202020204" pitchFamily="34" charset="0"/>
              <a:buChar char="•"/>
            </a:pPr>
            <a:endParaRPr lang="nl-BE" sz="2000"/>
          </a:p>
          <a:p>
            <a:pPr>
              <a:buClr>
                <a:srgbClr val="E7128B"/>
              </a:buClr>
            </a:pPr>
            <a:br>
              <a:rPr lang="nl-BE" sz="2000" b="1"/>
            </a:br>
            <a:endParaRPr lang="nl-BE" sz="2000" b="1"/>
          </a:p>
          <a:p>
            <a:pPr lvl="2" indent="0">
              <a:buClr>
                <a:srgbClr val="E7128B"/>
              </a:buClr>
              <a:buNone/>
            </a:pPr>
            <a:br>
              <a:rPr lang="nl-BE" sz="2000"/>
            </a:br>
            <a:br>
              <a:rPr lang="nl-BE" sz="2000"/>
            </a:br>
            <a:br>
              <a:rPr lang="nl-BE" sz="2000"/>
            </a:br>
            <a:br>
              <a:rPr lang="nl-BE" sz="2000"/>
            </a:br>
            <a:br>
              <a:rPr lang="nl-BE" sz="2000"/>
            </a:br>
            <a:br>
              <a:rPr lang="nl-BE" sz="2000"/>
            </a:br>
            <a:br>
              <a:rPr lang="nl-BE" sz="2000"/>
            </a:br>
            <a:br>
              <a:rPr lang="nl-BE" sz="2000"/>
            </a:br>
            <a:br>
              <a:rPr lang="nl-BE" sz="2000"/>
            </a:br>
            <a:endParaRPr lang="nl-BE" sz="2000"/>
          </a:p>
        </p:txBody>
      </p:sp>
      <p:pic>
        <p:nvPicPr>
          <p:cNvPr id="5" name="Afbeelding 4">
            <a:extLst>
              <a:ext uri="{FF2B5EF4-FFF2-40B4-BE49-F238E27FC236}">
                <a16:creationId xmlns:a16="http://schemas.microsoft.com/office/drawing/2014/main" id="{4C5AA088-9B9D-3388-B264-C55B8AB90BC5}"/>
              </a:ext>
            </a:extLst>
          </p:cNvPr>
          <p:cNvPicPr>
            <a:picLocks noChangeAspect="1"/>
          </p:cNvPicPr>
          <p:nvPr/>
        </p:nvPicPr>
        <p:blipFill>
          <a:blip r:embed="rId4"/>
          <a:stretch>
            <a:fillRect/>
          </a:stretch>
        </p:blipFill>
        <p:spPr>
          <a:xfrm>
            <a:off x="6547105" y="977328"/>
            <a:ext cx="1080916" cy="1252061"/>
          </a:xfrm>
          <a:prstGeom prst="rect">
            <a:avLst/>
          </a:prstGeom>
        </p:spPr>
      </p:pic>
    </p:spTree>
    <p:extLst>
      <p:ext uri="{BB962C8B-B14F-4D97-AF65-F5344CB8AC3E}">
        <p14:creationId xmlns:p14="http://schemas.microsoft.com/office/powerpoint/2010/main" val="3042311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1648B71-CD20-689C-2696-88F294393652}"/>
              </a:ext>
            </a:extLst>
          </p:cNvPr>
          <p:cNvSpPr>
            <a:spLocks noGrp="1"/>
          </p:cNvSpPr>
          <p:nvPr>
            <p:ph type="title"/>
          </p:nvPr>
        </p:nvSpPr>
        <p:spPr>
          <a:xfrm>
            <a:off x="838200" y="410113"/>
            <a:ext cx="10515600" cy="612000"/>
          </a:xfrm>
        </p:spPr>
        <p:txBody>
          <a:bodyPr/>
          <a:lstStyle/>
          <a:p>
            <a:r>
              <a:rPr lang="nl-BE"/>
              <a:t>3b. Opmaken kinderopvangattest - detail</a:t>
            </a:r>
          </a:p>
        </p:txBody>
      </p:sp>
      <p:sp>
        <p:nvSpPr>
          <p:cNvPr id="7" name="Tijdelijke aanduiding voor inhoud 6">
            <a:extLst>
              <a:ext uri="{FF2B5EF4-FFF2-40B4-BE49-F238E27FC236}">
                <a16:creationId xmlns:a16="http://schemas.microsoft.com/office/drawing/2014/main" id="{538C14BA-6E8A-3843-D6C5-2FA2117499E0}"/>
              </a:ext>
            </a:extLst>
          </p:cNvPr>
          <p:cNvSpPr>
            <a:spLocks noGrp="1"/>
          </p:cNvSpPr>
          <p:nvPr>
            <p:ph idx="1"/>
          </p:nvPr>
        </p:nvSpPr>
        <p:spPr>
          <a:xfrm>
            <a:off x="838200" y="1188590"/>
            <a:ext cx="10651958" cy="4723338"/>
          </a:xfrm>
        </p:spPr>
        <p:txBody>
          <a:bodyPr/>
          <a:lstStyle/>
          <a:p>
            <a:pPr marL="457200" indent="-457200">
              <a:lnSpc>
                <a:spcPct val="100000"/>
              </a:lnSpc>
              <a:buClr>
                <a:srgbClr val="E7128B"/>
              </a:buClr>
              <a:buFont typeface="Wingdings" panose="05000000000000000000" pitchFamily="2" charset="2"/>
              <a:buChar char="ü"/>
            </a:pPr>
            <a:r>
              <a:rPr lang="nl-BE" sz="2000"/>
              <a:t>SAMENGEVAT:</a:t>
            </a:r>
            <a:br>
              <a:rPr lang="nl-BE" sz="2000"/>
            </a:br>
            <a:br>
              <a:rPr lang="nl-BE" sz="2000"/>
            </a:br>
            <a:r>
              <a:rPr lang="nl-BE" sz="2000"/>
              <a:t>De opmaak van het kinderopvangattest bestaat binnen Informat uit 4 (of 5) stappen:</a:t>
            </a:r>
          </a:p>
          <a:p>
            <a:pPr lvl="3" indent="0">
              <a:lnSpc>
                <a:spcPct val="100000"/>
              </a:lnSpc>
              <a:buClr>
                <a:srgbClr val="E7128B"/>
              </a:buClr>
              <a:buNone/>
            </a:pPr>
            <a:br>
              <a:rPr lang="nl-BE" sz="2000"/>
            </a:br>
            <a:endParaRPr lang="nl-BE" sz="2000"/>
          </a:p>
          <a:p>
            <a:pPr>
              <a:lnSpc>
                <a:spcPct val="100000"/>
              </a:lnSpc>
              <a:buClr>
                <a:srgbClr val="E7128B"/>
              </a:buClr>
            </a:pPr>
            <a:endParaRPr lang="nl-BE" sz="2000"/>
          </a:p>
          <a:p>
            <a:pPr lvl="2" indent="0">
              <a:lnSpc>
                <a:spcPct val="150000"/>
              </a:lnSpc>
              <a:buClr>
                <a:srgbClr val="E7128B"/>
              </a:buClr>
              <a:buNone/>
            </a:pPr>
            <a:endParaRPr lang="nl-BE" sz="2000"/>
          </a:p>
          <a:p>
            <a:pPr marL="814388" lvl="2" indent="-457200">
              <a:lnSpc>
                <a:spcPct val="150000"/>
              </a:lnSpc>
              <a:buClr>
                <a:srgbClr val="E7128B"/>
              </a:buClr>
              <a:buFont typeface="Arial" panose="020B0604020202020204" pitchFamily="34" charset="0"/>
              <a:buChar char="•"/>
            </a:pPr>
            <a:endParaRPr lang="nl-BE" sz="2000"/>
          </a:p>
          <a:p>
            <a:pPr lvl="2" indent="0">
              <a:lnSpc>
                <a:spcPct val="150000"/>
              </a:lnSpc>
              <a:buClr>
                <a:srgbClr val="E7128B"/>
              </a:buClr>
              <a:buNone/>
            </a:pPr>
            <a:br>
              <a:rPr lang="nl-BE" sz="2000"/>
            </a:br>
            <a:br>
              <a:rPr lang="nl-BE" sz="2000"/>
            </a:br>
            <a:endParaRPr lang="nl-BE" sz="2000"/>
          </a:p>
          <a:p>
            <a:pPr lvl="3" indent="0">
              <a:buClr>
                <a:srgbClr val="E7128B"/>
              </a:buClr>
              <a:buNone/>
            </a:pPr>
            <a:endParaRPr lang="nl-BE" sz="2000"/>
          </a:p>
          <a:p>
            <a:pPr lvl="2" indent="0">
              <a:buClr>
                <a:srgbClr val="E7128B"/>
              </a:buClr>
              <a:buNone/>
            </a:pPr>
            <a:endParaRPr lang="nl-BE" sz="2000"/>
          </a:p>
          <a:p>
            <a:pPr marL="814388" lvl="2" indent="-457200">
              <a:buClr>
                <a:srgbClr val="E7128B"/>
              </a:buClr>
              <a:buFont typeface="Arial" panose="020B0604020202020204" pitchFamily="34" charset="0"/>
              <a:buChar char="•"/>
            </a:pPr>
            <a:endParaRPr lang="nl-BE" sz="2000"/>
          </a:p>
          <a:p>
            <a:pPr>
              <a:buClr>
                <a:srgbClr val="E7128B"/>
              </a:buClr>
            </a:pPr>
            <a:br>
              <a:rPr lang="nl-BE" sz="2000" b="1"/>
            </a:br>
            <a:endParaRPr lang="nl-BE" sz="2000" b="1"/>
          </a:p>
          <a:p>
            <a:pPr lvl="2" indent="0">
              <a:buClr>
                <a:srgbClr val="E7128B"/>
              </a:buClr>
              <a:buNone/>
            </a:pPr>
            <a:br>
              <a:rPr lang="nl-BE" sz="2000"/>
            </a:br>
            <a:br>
              <a:rPr lang="nl-BE" sz="2000"/>
            </a:br>
            <a:br>
              <a:rPr lang="nl-BE" sz="2000"/>
            </a:br>
            <a:br>
              <a:rPr lang="nl-BE" sz="2000"/>
            </a:br>
            <a:br>
              <a:rPr lang="nl-BE" sz="2000"/>
            </a:br>
            <a:br>
              <a:rPr lang="nl-BE" sz="2000"/>
            </a:br>
            <a:br>
              <a:rPr lang="nl-BE" sz="2000"/>
            </a:br>
            <a:br>
              <a:rPr lang="nl-BE" sz="2000"/>
            </a:br>
            <a:br>
              <a:rPr lang="nl-BE" sz="2000"/>
            </a:br>
            <a:endParaRPr lang="nl-BE" sz="2000"/>
          </a:p>
        </p:txBody>
      </p:sp>
      <p:graphicFrame>
        <p:nvGraphicFramePr>
          <p:cNvPr id="3" name="Diagram 2">
            <a:extLst>
              <a:ext uri="{FF2B5EF4-FFF2-40B4-BE49-F238E27FC236}">
                <a16:creationId xmlns:a16="http://schemas.microsoft.com/office/drawing/2014/main" id="{5E65FFFF-0D9F-88AC-A9EC-4430941B863E}"/>
              </a:ext>
            </a:extLst>
          </p:cNvPr>
          <p:cNvGraphicFramePr/>
          <p:nvPr>
            <p:extLst>
              <p:ext uri="{D42A27DB-BD31-4B8C-83A1-F6EECF244321}">
                <p14:modId xmlns:p14="http://schemas.microsoft.com/office/powerpoint/2010/main" val="3707336475"/>
              </p:ext>
            </p:extLst>
          </p:nvPr>
        </p:nvGraphicFramePr>
        <p:xfrm>
          <a:off x="3177673" y="2563939"/>
          <a:ext cx="5973011" cy="3431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4655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1648B71-CD20-689C-2696-88F294393652}"/>
              </a:ext>
            </a:extLst>
          </p:cNvPr>
          <p:cNvSpPr>
            <a:spLocks noGrp="1"/>
          </p:cNvSpPr>
          <p:nvPr>
            <p:ph type="title"/>
          </p:nvPr>
        </p:nvSpPr>
        <p:spPr>
          <a:xfrm>
            <a:off x="838200" y="410113"/>
            <a:ext cx="10515600" cy="612000"/>
          </a:xfrm>
        </p:spPr>
        <p:txBody>
          <a:bodyPr/>
          <a:lstStyle/>
          <a:p>
            <a:r>
              <a:rPr lang="nl-BE"/>
              <a:t>3b. Opmaken kinderopvangattest - detail</a:t>
            </a:r>
          </a:p>
        </p:txBody>
      </p:sp>
      <p:sp>
        <p:nvSpPr>
          <p:cNvPr id="7" name="Tijdelijke aanduiding voor inhoud 6">
            <a:extLst>
              <a:ext uri="{FF2B5EF4-FFF2-40B4-BE49-F238E27FC236}">
                <a16:creationId xmlns:a16="http://schemas.microsoft.com/office/drawing/2014/main" id="{538C14BA-6E8A-3843-D6C5-2FA2117499E0}"/>
              </a:ext>
            </a:extLst>
          </p:cNvPr>
          <p:cNvSpPr>
            <a:spLocks noGrp="1"/>
          </p:cNvSpPr>
          <p:nvPr>
            <p:ph idx="1"/>
          </p:nvPr>
        </p:nvSpPr>
        <p:spPr>
          <a:xfrm>
            <a:off x="838200" y="1188590"/>
            <a:ext cx="10651958" cy="4723338"/>
          </a:xfrm>
        </p:spPr>
        <p:txBody>
          <a:bodyPr/>
          <a:lstStyle/>
          <a:p>
            <a:pPr marL="457200" indent="-457200">
              <a:lnSpc>
                <a:spcPct val="100000"/>
              </a:lnSpc>
              <a:buClr>
                <a:srgbClr val="E7128B"/>
              </a:buClr>
              <a:buFont typeface="Wingdings" panose="05000000000000000000" pitchFamily="2" charset="2"/>
              <a:buChar char="ü"/>
            </a:pPr>
            <a:r>
              <a:rPr lang="nl-BE" sz="2000"/>
              <a:t>AANDACHTSPUNTEN:</a:t>
            </a:r>
            <a:br>
              <a:rPr lang="nl-BE" sz="2000"/>
            </a:br>
            <a:endParaRPr lang="nl-BE" sz="2000"/>
          </a:p>
          <a:p>
            <a:pPr marL="639763" lvl="1" indent="-457200">
              <a:lnSpc>
                <a:spcPct val="100000"/>
              </a:lnSpc>
              <a:buClr>
                <a:srgbClr val="E7128B"/>
              </a:buClr>
              <a:buFont typeface="+mj-lt"/>
              <a:buAutoNum type="arabicPeriod"/>
            </a:pPr>
            <a:r>
              <a:rPr lang="nl-BE" sz="2000"/>
              <a:t>Voer stap 1 tem 6 van het hele proces </a:t>
            </a:r>
            <a:r>
              <a:rPr lang="nl-BE" sz="2000" u="sng"/>
              <a:t>meteen na elkaar</a:t>
            </a:r>
            <a:r>
              <a:rPr lang="nl-BE" sz="2000"/>
              <a:t> uit.</a:t>
            </a:r>
            <a:br>
              <a:rPr lang="nl-BE" sz="2000"/>
            </a:br>
            <a:r>
              <a:rPr lang="nl-BE" sz="2000"/>
              <a:t>Op die manier ben je zeker dat je alles volgens dezelfde parameters hebt opgemaakt.</a:t>
            </a:r>
            <a:br>
              <a:rPr lang="nl-BE" sz="2000"/>
            </a:br>
            <a:endParaRPr lang="nl-BE" sz="2000"/>
          </a:p>
          <a:p>
            <a:pPr marL="639763" lvl="1" indent="-457200">
              <a:lnSpc>
                <a:spcPct val="100000"/>
              </a:lnSpc>
              <a:buClr>
                <a:srgbClr val="E7128B"/>
              </a:buClr>
              <a:buFont typeface="+mj-lt"/>
              <a:buAutoNum type="arabicPeriod"/>
            </a:pPr>
            <a:r>
              <a:rPr lang="nl-BE" sz="2000" u="sng"/>
              <a:t>Correcties</a:t>
            </a:r>
            <a:r>
              <a:rPr lang="nl-BE" sz="2000"/>
              <a:t> doe je liever </a:t>
            </a:r>
            <a:r>
              <a:rPr lang="nl-BE" sz="2000" u="sng"/>
              <a:t>vóór de gegevens zijn opgeladen in Belcotax-on-Web</a:t>
            </a:r>
            <a:r>
              <a:rPr lang="nl-BE" sz="2000"/>
              <a:t>.</a:t>
            </a:r>
            <a:br>
              <a:rPr lang="nl-BE" sz="2000"/>
            </a:br>
            <a:r>
              <a:rPr lang="nl-BE" sz="2000"/>
              <a:t>Zodra een bestand door de FOD is gevalideerd, is de data zichtbaar in de online aangifte van de ouder. Moet je in die fase nog correcties uitvoeren, dan kun je niet zomaar het bestand wissen en een nieuw bestand opladen.</a:t>
            </a:r>
          </a:p>
          <a:p>
            <a:pPr marL="639763" lvl="1" indent="-457200">
              <a:lnSpc>
                <a:spcPct val="100000"/>
              </a:lnSpc>
              <a:buClr>
                <a:srgbClr val="E7128B"/>
              </a:buClr>
              <a:buFont typeface="+mj-lt"/>
              <a:buAutoNum type="arabicPeriod"/>
            </a:pPr>
            <a:endParaRPr lang="nl-BE" sz="2000"/>
          </a:p>
          <a:p>
            <a:pPr lvl="3" indent="0">
              <a:lnSpc>
                <a:spcPct val="100000"/>
              </a:lnSpc>
              <a:buClr>
                <a:srgbClr val="E7128B"/>
              </a:buClr>
              <a:buNone/>
            </a:pPr>
            <a:br>
              <a:rPr lang="nl-BE" sz="2000"/>
            </a:br>
            <a:endParaRPr lang="nl-BE" sz="2000"/>
          </a:p>
          <a:p>
            <a:pPr>
              <a:lnSpc>
                <a:spcPct val="100000"/>
              </a:lnSpc>
              <a:buClr>
                <a:srgbClr val="E7128B"/>
              </a:buClr>
            </a:pPr>
            <a:endParaRPr lang="nl-BE" sz="2000"/>
          </a:p>
          <a:p>
            <a:pPr lvl="2" indent="0">
              <a:lnSpc>
                <a:spcPct val="150000"/>
              </a:lnSpc>
              <a:buClr>
                <a:srgbClr val="E7128B"/>
              </a:buClr>
              <a:buNone/>
            </a:pPr>
            <a:endParaRPr lang="nl-BE" sz="2000"/>
          </a:p>
          <a:p>
            <a:pPr marL="814388" lvl="2" indent="-457200">
              <a:lnSpc>
                <a:spcPct val="150000"/>
              </a:lnSpc>
              <a:buClr>
                <a:srgbClr val="E7128B"/>
              </a:buClr>
              <a:buFont typeface="Arial" panose="020B0604020202020204" pitchFamily="34" charset="0"/>
              <a:buChar char="•"/>
            </a:pPr>
            <a:endParaRPr lang="nl-BE" sz="2000"/>
          </a:p>
          <a:p>
            <a:pPr lvl="2" indent="0">
              <a:lnSpc>
                <a:spcPct val="150000"/>
              </a:lnSpc>
              <a:buClr>
                <a:srgbClr val="E7128B"/>
              </a:buClr>
              <a:buNone/>
            </a:pPr>
            <a:br>
              <a:rPr lang="nl-BE" sz="2000"/>
            </a:br>
            <a:br>
              <a:rPr lang="nl-BE" sz="2000"/>
            </a:br>
            <a:endParaRPr lang="nl-BE" sz="2000"/>
          </a:p>
          <a:p>
            <a:pPr lvl="3" indent="0">
              <a:buClr>
                <a:srgbClr val="E7128B"/>
              </a:buClr>
              <a:buNone/>
            </a:pPr>
            <a:endParaRPr lang="nl-BE" sz="2000"/>
          </a:p>
          <a:p>
            <a:pPr lvl="2" indent="0">
              <a:buClr>
                <a:srgbClr val="E7128B"/>
              </a:buClr>
              <a:buNone/>
            </a:pPr>
            <a:endParaRPr lang="nl-BE" sz="2000"/>
          </a:p>
          <a:p>
            <a:pPr marL="814388" lvl="2" indent="-457200">
              <a:buClr>
                <a:srgbClr val="E7128B"/>
              </a:buClr>
              <a:buFont typeface="Arial" panose="020B0604020202020204" pitchFamily="34" charset="0"/>
              <a:buChar char="•"/>
            </a:pPr>
            <a:endParaRPr lang="nl-BE" sz="2000"/>
          </a:p>
          <a:p>
            <a:pPr>
              <a:buClr>
                <a:srgbClr val="E7128B"/>
              </a:buClr>
            </a:pPr>
            <a:br>
              <a:rPr lang="nl-BE" sz="2000" b="1"/>
            </a:br>
            <a:endParaRPr lang="nl-BE" sz="2000" b="1"/>
          </a:p>
          <a:p>
            <a:pPr lvl="2" indent="0">
              <a:buClr>
                <a:srgbClr val="E7128B"/>
              </a:buClr>
              <a:buNone/>
            </a:pPr>
            <a:br>
              <a:rPr lang="nl-BE" sz="2000"/>
            </a:br>
            <a:br>
              <a:rPr lang="nl-BE" sz="2000"/>
            </a:br>
            <a:br>
              <a:rPr lang="nl-BE" sz="2000"/>
            </a:br>
            <a:br>
              <a:rPr lang="nl-BE" sz="2000"/>
            </a:br>
            <a:br>
              <a:rPr lang="nl-BE" sz="2000"/>
            </a:br>
            <a:br>
              <a:rPr lang="nl-BE" sz="2000"/>
            </a:br>
            <a:br>
              <a:rPr lang="nl-BE" sz="2000"/>
            </a:br>
            <a:br>
              <a:rPr lang="nl-BE" sz="2000"/>
            </a:br>
            <a:br>
              <a:rPr lang="nl-BE" sz="2000"/>
            </a:br>
            <a:endParaRPr lang="nl-BE" sz="2000"/>
          </a:p>
        </p:txBody>
      </p:sp>
    </p:spTree>
    <p:extLst>
      <p:ext uri="{BB962C8B-B14F-4D97-AF65-F5344CB8AC3E}">
        <p14:creationId xmlns:p14="http://schemas.microsoft.com/office/powerpoint/2010/main" val="1365970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1576E4-62E5-EDC6-F43B-30C07410DE41}"/>
              </a:ext>
            </a:extLst>
          </p:cNvPr>
          <p:cNvSpPr>
            <a:spLocks noGrp="1"/>
          </p:cNvSpPr>
          <p:nvPr>
            <p:ph type="title"/>
          </p:nvPr>
        </p:nvSpPr>
        <p:spPr>
          <a:xfrm>
            <a:off x="356837" y="1639208"/>
            <a:ext cx="6408000" cy="694690"/>
          </a:xfrm>
        </p:spPr>
        <p:txBody>
          <a:bodyPr/>
          <a:lstStyle/>
          <a:p>
            <a:pPr algn="ctr"/>
            <a:r>
              <a:rPr lang="nl-NL"/>
              <a:t>4. Handige tips</a:t>
            </a:r>
          </a:p>
        </p:txBody>
      </p:sp>
      <p:sp>
        <p:nvSpPr>
          <p:cNvPr id="3" name="Tijdelijke aanduiding voor inhoud 2">
            <a:extLst>
              <a:ext uri="{FF2B5EF4-FFF2-40B4-BE49-F238E27FC236}">
                <a16:creationId xmlns:a16="http://schemas.microsoft.com/office/drawing/2014/main" id="{BF7C432E-BBFC-A723-B875-063A3D6C7036}"/>
              </a:ext>
            </a:extLst>
          </p:cNvPr>
          <p:cNvSpPr>
            <a:spLocks noGrp="1"/>
          </p:cNvSpPr>
          <p:nvPr>
            <p:ph type="pic" sz="quarter" idx="14"/>
          </p:nvPr>
        </p:nvSpPr>
        <p:spPr/>
        <p:txBody>
          <a:bodyPr/>
          <a:lstStyle/>
          <a:p>
            <a:endParaRPr lang="nl-BE"/>
          </a:p>
        </p:txBody>
      </p:sp>
      <p:sp>
        <p:nvSpPr>
          <p:cNvPr id="7" name="Tijdelijke aanduiding voor afbeelding 6">
            <a:extLst>
              <a:ext uri="{FF2B5EF4-FFF2-40B4-BE49-F238E27FC236}">
                <a16:creationId xmlns:a16="http://schemas.microsoft.com/office/drawing/2014/main" id="{FC99151F-F6AF-0FD3-AC9C-E8CB2D8D185F}"/>
              </a:ext>
            </a:extLst>
          </p:cNvPr>
          <p:cNvSpPr>
            <a:spLocks noGrp="1"/>
          </p:cNvSpPr>
          <p:nvPr>
            <p:ph type="pic" sz="quarter" idx="15"/>
          </p:nvPr>
        </p:nvSpPr>
        <p:spPr/>
        <p:txBody>
          <a:bodyPr/>
          <a:lstStyle/>
          <a:p>
            <a:endParaRPr lang="nl-BE"/>
          </a:p>
        </p:txBody>
      </p:sp>
    </p:spTree>
    <p:extLst>
      <p:ext uri="{BB962C8B-B14F-4D97-AF65-F5344CB8AC3E}">
        <p14:creationId xmlns:p14="http://schemas.microsoft.com/office/powerpoint/2010/main" val="19230903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D4E533-18F0-6B4A-144A-37115FC091FF}"/>
              </a:ext>
            </a:extLst>
          </p:cNvPr>
          <p:cNvSpPr>
            <a:spLocks noGrp="1"/>
          </p:cNvSpPr>
          <p:nvPr>
            <p:ph type="title"/>
          </p:nvPr>
        </p:nvSpPr>
        <p:spPr>
          <a:xfrm>
            <a:off x="838200" y="288790"/>
            <a:ext cx="10515600" cy="612000"/>
          </a:xfrm>
        </p:spPr>
        <p:txBody>
          <a:bodyPr/>
          <a:lstStyle/>
          <a:p>
            <a:r>
              <a:rPr lang="nl-NL"/>
              <a:t>4. Handige tips</a:t>
            </a:r>
            <a:endParaRPr lang="nl-NL" i="1"/>
          </a:p>
        </p:txBody>
      </p:sp>
      <p:sp>
        <p:nvSpPr>
          <p:cNvPr id="4" name="Tijdelijke aanduiding voor afbeelding 3">
            <a:extLst>
              <a:ext uri="{FF2B5EF4-FFF2-40B4-BE49-F238E27FC236}">
                <a16:creationId xmlns:a16="http://schemas.microsoft.com/office/drawing/2014/main" id="{56A07BDE-72BE-06B1-ABF5-EB9CCFB5C2C6}"/>
              </a:ext>
            </a:extLst>
          </p:cNvPr>
          <p:cNvSpPr>
            <a:spLocks noGrp="1"/>
          </p:cNvSpPr>
          <p:nvPr>
            <p:ph idx="1"/>
          </p:nvPr>
        </p:nvSpPr>
        <p:spPr>
          <a:xfrm>
            <a:off x="838200" y="1020278"/>
            <a:ext cx="10515600" cy="4464569"/>
          </a:xfrm>
        </p:spPr>
        <p:txBody>
          <a:bodyPr vert="horz" lIns="91440" tIns="45720" rIns="91440" bIns="45720" rtlCol="0" anchor="t">
            <a:noAutofit/>
          </a:bodyPr>
          <a:lstStyle/>
          <a:p>
            <a:r>
              <a:rPr lang="nl-NL" sz="2000" b="1" u="sng">
                <a:solidFill>
                  <a:schemeClr val="accent2"/>
                </a:solidFill>
              </a:rPr>
              <a:t>Situatie 1</a:t>
            </a:r>
            <a:r>
              <a:rPr lang="nl-NL" sz="2000" b="1"/>
              <a:t>: </a:t>
            </a:r>
            <a:r>
              <a:rPr lang="nl-NL" sz="2000"/>
              <a:t>Alles lijkt correct gekoppeld in </a:t>
            </a:r>
            <a:r>
              <a:rPr lang="nl-NL" sz="2000" err="1"/>
              <a:t>iBasis</a:t>
            </a:r>
            <a:r>
              <a:rPr lang="nl-NL" sz="2000"/>
              <a:t>, maar alsnog komt de verkeerde schuldenaar op het attest te staan.</a:t>
            </a:r>
          </a:p>
          <a:p>
            <a:pPr marL="285750" indent="-285750">
              <a:buFont typeface="Arial" panose="020B0604020202020204" pitchFamily="34" charset="0"/>
              <a:buChar char="•"/>
            </a:pPr>
            <a:r>
              <a:rPr lang="nl-NL" sz="2000"/>
              <a:t>Ga via </a:t>
            </a:r>
            <a:r>
              <a:rPr lang="nl-NL" sz="2000" b="1"/>
              <a:t>Rapportage &gt; Persoon &gt; Alle rekeningen van een persoon </a:t>
            </a:r>
            <a:r>
              <a:rPr lang="nl-NL" sz="2000"/>
              <a:t>na op welk adres de rekeningen zijn opgemaakt. Mogelijks werd er een adres gewist in de leerlingenadministratie waardoor er geen link meer met de LPV kan worden gelegd:</a:t>
            </a:r>
            <a:br>
              <a:rPr lang="nl-NL" sz="2000"/>
            </a:br>
            <a:br>
              <a:rPr lang="nl-NL" sz="2000"/>
            </a:br>
            <a:endParaRPr lang="nl-NL" sz="2000"/>
          </a:p>
          <a:p>
            <a:pPr marL="468313" lvl="1" indent="-285750">
              <a:buFont typeface="Arial" panose="020B0604020202020204" pitchFamily="34" charset="0"/>
              <a:buChar char="•"/>
            </a:pPr>
            <a:endParaRPr lang="nl-NL" sz="2000"/>
          </a:p>
          <a:p>
            <a:pPr marL="468313" lvl="1" indent="-285750">
              <a:buFont typeface="Arial" panose="020B0604020202020204" pitchFamily="34" charset="0"/>
              <a:buChar char="•"/>
            </a:pPr>
            <a:endParaRPr lang="nl-NL" sz="2000"/>
          </a:p>
          <a:p>
            <a:pPr marL="468313" lvl="1" indent="-285750">
              <a:buFont typeface="Arial" panose="020B0604020202020204" pitchFamily="34" charset="0"/>
              <a:buChar char="•"/>
            </a:pPr>
            <a:endParaRPr lang="nl-NL" sz="2000"/>
          </a:p>
          <a:p>
            <a:pPr marL="468313" lvl="1" indent="-285750">
              <a:buFont typeface="Arial" panose="020B0604020202020204" pitchFamily="34" charset="0"/>
              <a:buChar char="•"/>
            </a:pPr>
            <a:endParaRPr lang="nl-NL" sz="2000"/>
          </a:p>
          <a:p>
            <a:pPr marL="468313" lvl="1" indent="-285750">
              <a:buFont typeface="Arial" panose="020B0604020202020204" pitchFamily="34" charset="0"/>
              <a:buChar char="•"/>
            </a:pPr>
            <a:endParaRPr lang="nl-NL" sz="2000"/>
          </a:p>
          <a:p>
            <a:pPr lvl="1" indent="0">
              <a:buNone/>
            </a:pPr>
            <a:endParaRPr lang="nl-NL" sz="2000"/>
          </a:p>
          <a:p>
            <a:endParaRPr lang="nl-NL" sz="2000" b="1"/>
          </a:p>
          <a:p>
            <a:endParaRPr lang="nl-NL" sz="2000" b="1"/>
          </a:p>
          <a:p>
            <a:endParaRPr lang="nl-NL" sz="2000" b="1"/>
          </a:p>
          <a:p>
            <a:endParaRPr lang="nl-NL" sz="2000" b="1"/>
          </a:p>
          <a:p>
            <a:endParaRPr lang="nl-NL" sz="2000" b="1"/>
          </a:p>
        </p:txBody>
      </p:sp>
      <p:pic>
        <p:nvPicPr>
          <p:cNvPr id="11" name="Afbeelding 10">
            <a:extLst>
              <a:ext uri="{FF2B5EF4-FFF2-40B4-BE49-F238E27FC236}">
                <a16:creationId xmlns:a16="http://schemas.microsoft.com/office/drawing/2014/main" id="{76409651-7ABB-40A1-3E17-18873417007C}"/>
              </a:ext>
            </a:extLst>
          </p:cNvPr>
          <p:cNvPicPr>
            <a:picLocks noChangeAspect="1"/>
          </p:cNvPicPr>
          <p:nvPr/>
        </p:nvPicPr>
        <p:blipFill>
          <a:blip r:embed="rId3"/>
          <a:stretch>
            <a:fillRect/>
          </a:stretch>
        </p:blipFill>
        <p:spPr>
          <a:xfrm>
            <a:off x="2074127" y="3252562"/>
            <a:ext cx="8043746" cy="3246518"/>
          </a:xfrm>
          <a:prstGeom prst="rect">
            <a:avLst/>
          </a:prstGeom>
        </p:spPr>
      </p:pic>
    </p:spTree>
    <p:extLst>
      <p:ext uri="{BB962C8B-B14F-4D97-AF65-F5344CB8AC3E}">
        <p14:creationId xmlns:p14="http://schemas.microsoft.com/office/powerpoint/2010/main" val="2957504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A3DA3-F183-F825-C5B2-D09867E3B1F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0D15F74-18EE-7E97-8807-6A14E9BB1CF2}"/>
              </a:ext>
            </a:extLst>
          </p:cNvPr>
          <p:cNvSpPr>
            <a:spLocks noGrp="1"/>
          </p:cNvSpPr>
          <p:nvPr>
            <p:ph type="title"/>
          </p:nvPr>
        </p:nvSpPr>
        <p:spPr>
          <a:xfrm>
            <a:off x="838200" y="288790"/>
            <a:ext cx="10515600" cy="612000"/>
          </a:xfrm>
        </p:spPr>
        <p:txBody>
          <a:bodyPr/>
          <a:lstStyle/>
          <a:p>
            <a:r>
              <a:rPr lang="nl-NL"/>
              <a:t>4. Handige tips</a:t>
            </a:r>
            <a:endParaRPr lang="nl-NL" i="1"/>
          </a:p>
        </p:txBody>
      </p:sp>
      <p:sp>
        <p:nvSpPr>
          <p:cNvPr id="4" name="Tijdelijke aanduiding voor afbeelding 3">
            <a:extLst>
              <a:ext uri="{FF2B5EF4-FFF2-40B4-BE49-F238E27FC236}">
                <a16:creationId xmlns:a16="http://schemas.microsoft.com/office/drawing/2014/main" id="{0947033F-3DCB-16E6-B72C-A04CA7489720}"/>
              </a:ext>
            </a:extLst>
          </p:cNvPr>
          <p:cNvSpPr>
            <a:spLocks noGrp="1"/>
          </p:cNvSpPr>
          <p:nvPr>
            <p:ph idx="1"/>
          </p:nvPr>
        </p:nvSpPr>
        <p:spPr>
          <a:xfrm>
            <a:off x="838200" y="1020278"/>
            <a:ext cx="10515600" cy="4464569"/>
          </a:xfrm>
        </p:spPr>
        <p:txBody>
          <a:bodyPr vert="horz" lIns="91440" tIns="45720" rIns="91440" bIns="45720" rtlCol="0" anchor="t">
            <a:noAutofit/>
          </a:bodyPr>
          <a:lstStyle/>
          <a:p>
            <a:r>
              <a:rPr lang="nl-NL" sz="2000" b="1" u="sng">
                <a:solidFill>
                  <a:schemeClr val="accent2"/>
                </a:solidFill>
              </a:rPr>
              <a:t>Situatie 2</a:t>
            </a:r>
            <a:r>
              <a:rPr lang="nl-NL" sz="2000" b="1"/>
              <a:t>: </a:t>
            </a:r>
            <a:r>
              <a:rPr lang="nl-NL" sz="2000"/>
              <a:t>Het attest kan in Rekeningen 2.0 niet worden opgemaakt op de juiste schuldenaar.</a:t>
            </a:r>
          </a:p>
          <a:p>
            <a:pPr marL="285750" indent="-285750">
              <a:buFont typeface="Arial" panose="020B0604020202020204" pitchFamily="34" charset="0"/>
              <a:buChar char="•"/>
            </a:pPr>
            <a:r>
              <a:rPr lang="nl-NL" sz="2000"/>
              <a:t>Gebruik de gegevens van het attest uit de rekeningenmodule en maak het attest aan in </a:t>
            </a:r>
            <a:r>
              <a:rPr lang="nl-NL" sz="2000" b="1" err="1"/>
              <a:t>iBasis</a:t>
            </a:r>
            <a:r>
              <a:rPr lang="nl-NL" sz="2000"/>
              <a:t>. Daar wordt immers abstractie gemaakt van de partij waarop je hebt aangerekend.</a:t>
            </a:r>
          </a:p>
          <a:p>
            <a:pPr marL="285750" indent="-285750">
              <a:buFont typeface="Arial" panose="020B0604020202020204" pitchFamily="34" charset="0"/>
              <a:buChar char="•"/>
            </a:pPr>
            <a:r>
              <a:rPr lang="nl-NL" sz="2000"/>
              <a:t>Maak via het </a:t>
            </a:r>
            <a:r>
              <a:rPr lang="nl-NL" sz="2000" b="1"/>
              <a:t>sjabloon</a:t>
            </a:r>
            <a:r>
              <a:rPr lang="nl-NL" sz="2000"/>
              <a:t> op onze support site volledig manueel een attest op.</a:t>
            </a:r>
          </a:p>
          <a:p>
            <a:pPr marL="285750" indent="-285750">
              <a:buFont typeface="Arial" panose="020B0604020202020204" pitchFamily="34" charset="0"/>
              <a:buChar char="•"/>
            </a:pPr>
            <a:r>
              <a:rPr lang="nl-NL" sz="2000"/>
              <a:t>In beide gevallen heb je geen (correcte) Belcotax-export zoals in Rekeningen 2.0 en zal de ouder geen (correcte) gegevens vooraf ingevuld zien in zijn/haar aangifte.</a:t>
            </a:r>
          </a:p>
          <a:p>
            <a:pPr marL="468313" lvl="1" indent="-285750">
              <a:buFont typeface="Arial" panose="020B0604020202020204" pitchFamily="34" charset="0"/>
              <a:buChar char="•"/>
            </a:pPr>
            <a:endParaRPr lang="nl-NL" sz="2000"/>
          </a:p>
          <a:p>
            <a:pPr marL="468313" lvl="1" indent="-285750">
              <a:buFont typeface="Arial" panose="020B0604020202020204" pitchFamily="34" charset="0"/>
              <a:buChar char="•"/>
            </a:pPr>
            <a:endParaRPr lang="nl-NL" sz="2000"/>
          </a:p>
          <a:p>
            <a:pPr marL="468313" lvl="1" indent="-285750">
              <a:buFont typeface="Arial" panose="020B0604020202020204" pitchFamily="34" charset="0"/>
              <a:buChar char="•"/>
            </a:pPr>
            <a:endParaRPr lang="nl-NL" sz="2000"/>
          </a:p>
          <a:p>
            <a:pPr marL="468313" lvl="1" indent="-285750">
              <a:buFont typeface="Arial" panose="020B0604020202020204" pitchFamily="34" charset="0"/>
              <a:buChar char="•"/>
            </a:pPr>
            <a:endParaRPr lang="nl-NL" sz="2000"/>
          </a:p>
          <a:p>
            <a:pPr marL="468313" lvl="1" indent="-285750">
              <a:buFont typeface="Arial" panose="020B0604020202020204" pitchFamily="34" charset="0"/>
              <a:buChar char="•"/>
            </a:pPr>
            <a:endParaRPr lang="nl-NL" sz="2000"/>
          </a:p>
          <a:p>
            <a:pPr lvl="1" indent="0">
              <a:buNone/>
            </a:pPr>
            <a:endParaRPr lang="nl-NL" sz="2000"/>
          </a:p>
          <a:p>
            <a:endParaRPr lang="nl-NL" sz="2000" b="1"/>
          </a:p>
          <a:p>
            <a:endParaRPr lang="nl-NL" sz="2000" b="1"/>
          </a:p>
          <a:p>
            <a:endParaRPr lang="nl-NL" sz="2000" b="1"/>
          </a:p>
          <a:p>
            <a:endParaRPr lang="nl-NL" sz="2000" b="1"/>
          </a:p>
          <a:p>
            <a:endParaRPr lang="nl-NL" sz="2000" b="1"/>
          </a:p>
        </p:txBody>
      </p:sp>
    </p:spTree>
    <p:extLst>
      <p:ext uri="{BB962C8B-B14F-4D97-AF65-F5344CB8AC3E}">
        <p14:creationId xmlns:p14="http://schemas.microsoft.com/office/powerpoint/2010/main" val="4084537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9B6E66-13A5-8D93-D1CF-A5E4D5FCB174}"/>
              </a:ext>
            </a:extLst>
          </p:cNvPr>
          <p:cNvSpPr>
            <a:spLocks noGrp="1"/>
          </p:cNvSpPr>
          <p:nvPr>
            <p:ph type="title"/>
          </p:nvPr>
        </p:nvSpPr>
        <p:spPr>
          <a:xfrm>
            <a:off x="838200" y="516845"/>
            <a:ext cx="10515600" cy="648000"/>
          </a:xfrm>
        </p:spPr>
        <p:txBody>
          <a:bodyPr/>
          <a:lstStyle/>
          <a:p>
            <a:r>
              <a:rPr lang="nl-NL"/>
              <a:t>Support site</a:t>
            </a:r>
          </a:p>
        </p:txBody>
      </p:sp>
      <p:pic>
        <p:nvPicPr>
          <p:cNvPr id="5" name="Afbeelding 4">
            <a:extLst>
              <a:ext uri="{FF2B5EF4-FFF2-40B4-BE49-F238E27FC236}">
                <a16:creationId xmlns:a16="http://schemas.microsoft.com/office/drawing/2014/main" id="{A51B789F-0105-AE22-38A4-CD54AEC72E1C}"/>
              </a:ext>
            </a:extLst>
          </p:cNvPr>
          <p:cNvPicPr>
            <a:picLocks noChangeAspect="1"/>
          </p:cNvPicPr>
          <p:nvPr/>
        </p:nvPicPr>
        <p:blipFill>
          <a:blip r:embed="rId3"/>
          <a:stretch>
            <a:fillRect/>
          </a:stretch>
        </p:blipFill>
        <p:spPr>
          <a:xfrm>
            <a:off x="1895582" y="1164845"/>
            <a:ext cx="8400836" cy="5524500"/>
          </a:xfrm>
          <a:prstGeom prst="rect">
            <a:avLst/>
          </a:prstGeom>
        </p:spPr>
      </p:pic>
      <p:sp>
        <p:nvSpPr>
          <p:cNvPr id="4" name="Rechthoek: afgeronde hoeken 3">
            <a:extLst>
              <a:ext uri="{FF2B5EF4-FFF2-40B4-BE49-F238E27FC236}">
                <a16:creationId xmlns:a16="http://schemas.microsoft.com/office/drawing/2014/main" id="{A9121065-EEE8-41E2-F017-B0225B3A1C89}"/>
              </a:ext>
            </a:extLst>
          </p:cNvPr>
          <p:cNvSpPr/>
          <p:nvPr/>
        </p:nvSpPr>
        <p:spPr>
          <a:xfrm>
            <a:off x="4891596" y="4669654"/>
            <a:ext cx="1908699" cy="417251"/>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nl-BE" sz="1500" err="1"/>
          </a:p>
        </p:txBody>
      </p:sp>
    </p:spTree>
    <p:extLst>
      <p:ext uri="{BB962C8B-B14F-4D97-AF65-F5344CB8AC3E}">
        <p14:creationId xmlns:p14="http://schemas.microsoft.com/office/powerpoint/2010/main" val="3324241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9B6E66-13A5-8D93-D1CF-A5E4D5FCB174}"/>
              </a:ext>
            </a:extLst>
          </p:cNvPr>
          <p:cNvSpPr>
            <a:spLocks noGrp="1"/>
          </p:cNvSpPr>
          <p:nvPr>
            <p:ph type="title"/>
          </p:nvPr>
        </p:nvSpPr>
        <p:spPr>
          <a:xfrm>
            <a:off x="838200" y="516845"/>
            <a:ext cx="10515600" cy="648000"/>
          </a:xfrm>
        </p:spPr>
        <p:txBody>
          <a:bodyPr/>
          <a:lstStyle/>
          <a:p>
            <a:r>
              <a:rPr lang="nl-NL"/>
              <a:t>Opleidingsaanbod</a:t>
            </a:r>
          </a:p>
        </p:txBody>
      </p:sp>
      <p:pic>
        <p:nvPicPr>
          <p:cNvPr id="6" name="Afbeelding 5">
            <a:extLst>
              <a:ext uri="{FF2B5EF4-FFF2-40B4-BE49-F238E27FC236}">
                <a16:creationId xmlns:a16="http://schemas.microsoft.com/office/drawing/2014/main" id="{2510E4B2-CCDC-642B-4A59-8A2E3FD8B633}"/>
              </a:ext>
            </a:extLst>
          </p:cNvPr>
          <p:cNvPicPr>
            <a:picLocks noChangeAspect="1"/>
          </p:cNvPicPr>
          <p:nvPr/>
        </p:nvPicPr>
        <p:blipFill>
          <a:blip r:embed="rId3"/>
          <a:stretch>
            <a:fillRect/>
          </a:stretch>
        </p:blipFill>
        <p:spPr>
          <a:xfrm>
            <a:off x="2292494" y="1164845"/>
            <a:ext cx="7607011" cy="5297412"/>
          </a:xfrm>
          <a:prstGeom prst="rect">
            <a:avLst/>
          </a:prstGeom>
        </p:spPr>
      </p:pic>
    </p:spTree>
    <p:extLst>
      <p:ext uri="{BB962C8B-B14F-4D97-AF65-F5344CB8AC3E}">
        <p14:creationId xmlns:p14="http://schemas.microsoft.com/office/powerpoint/2010/main" val="6856759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136A3F3E-5568-47F0-B8E6-2FAB0AC5F2B0}"/>
              </a:ext>
            </a:extLst>
          </p:cNvPr>
          <p:cNvSpPr>
            <a:spLocks noGrp="1"/>
          </p:cNvSpPr>
          <p:nvPr>
            <p:ph type="pic" sz="quarter" idx="12"/>
          </p:nvPr>
        </p:nvSpPr>
        <p:spPr/>
        <p:txBody>
          <a:bodyPr/>
          <a:lstStyle/>
          <a:p>
            <a:endParaRPr lang="nl-BE"/>
          </a:p>
        </p:txBody>
      </p:sp>
      <p:sp>
        <p:nvSpPr>
          <p:cNvPr id="16" name="Picture Placeholder 15">
            <a:extLst>
              <a:ext uri="{FF2B5EF4-FFF2-40B4-BE49-F238E27FC236}">
                <a16:creationId xmlns:a16="http://schemas.microsoft.com/office/drawing/2014/main" id="{02EAE4C5-63FA-48E6-B6B4-89AE5754AC39}"/>
              </a:ext>
            </a:extLst>
          </p:cNvPr>
          <p:cNvSpPr>
            <a:spLocks noGrp="1"/>
          </p:cNvSpPr>
          <p:nvPr>
            <p:ph type="pic" sz="quarter" idx="13"/>
          </p:nvPr>
        </p:nvSpPr>
        <p:spPr/>
        <p:txBody>
          <a:bodyPr/>
          <a:lstStyle/>
          <a:p>
            <a:endParaRPr lang="nl-BE"/>
          </a:p>
        </p:txBody>
      </p:sp>
      <p:sp>
        <p:nvSpPr>
          <p:cNvPr id="2" name="Rechthoek 1">
            <a:extLst>
              <a:ext uri="{FF2B5EF4-FFF2-40B4-BE49-F238E27FC236}">
                <a16:creationId xmlns:a16="http://schemas.microsoft.com/office/drawing/2014/main" id="{4CDD5661-9C1B-489B-8F6C-1AA79D10F2C0}"/>
              </a:ext>
            </a:extLst>
          </p:cNvPr>
          <p:cNvSpPr/>
          <p:nvPr/>
        </p:nvSpPr>
        <p:spPr>
          <a:xfrm>
            <a:off x="804672" y="4949952"/>
            <a:ext cx="975360" cy="463296"/>
          </a:xfrm>
          <a:prstGeom prst="rect">
            <a:avLst/>
          </a:prstGeom>
          <a:solidFill>
            <a:srgbClr val="148ACB"/>
          </a:solidFill>
          <a:ln>
            <a:solidFill>
              <a:srgbClr val="148AC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BE" sz="1500" b="0" i="0" u="none" strike="noStrike" kern="1200" cap="none" spc="0" normalizeH="0" baseline="0" noProof="0" err="1">
              <a:ln>
                <a:noFill/>
              </a:ln>
              <a:solidFill>
                <a:prstClr val="white"/>
              </a:solidFill>
              <a:effectLst/>
              <a:uLnTx/>
              <a:uFillTx/>
              <a:latin typeface="Trebuchet MS"/>
              <a:ea typeface="+mn-ea"/>
              <a:cs typeface="+mn-cs"/>
            </a:endParaRPr>
          </a:p>
        </p:txBody>
      </p:sp>
      <p:sp>
        <p:nvSpPr>
          <p:cNvPr id="4" name="Text Placeholder 3">
            <a:extLst>
              <a:ext uri="{FF2B5EF4-FFF2-40B4-BE49-F238E27FC236}">
                <a16:creationId xmlns:a16="http://schemas.microsoft.com/office/drawing/2014/main" id="{D615B7A6-AE98-4EE1-8B49-48C398FD9075}"/>
              </a:ext>
            </a:extLst>
          </p:cNvPr>
          <p:cNvSpPr>
            <a:spLocks noGrp="1"/>
          </p:cNvSpPr>
          <p:nvPr>
            <p:ph type="body" sz="quarter" idx="10"/>
          </p:nvPr>
        </p:nvSpPr>
        <p:spPr>
          <a:xfrm>
            <a:off x="1052148" y="5206422"/>
            <a:ext cx="5404104" cy="870234"/>
          </a:xfrm>
        </p:spPr>
        <p:txBody>
          <a:bodyPr/>
          <a:lstStyle/>
          <a:p>
            <a:r>
              <a:rPr lang="en-US" sz="3000" err="1"/>
              <a:t>Bedankt</a:t>
            </a:r>
            <a:r>
              <a:rPr lang="en-US" sz="3000"/>
              <a:t> </a:t>
            </a:r>
            <a:r>
              <a:rPr lang="en-US" sz="3000" err="1"/>
              <a:t>voor</a:t>
            </a:r>
            <a:r>
              <a:rPr lang="en-US" sz="3000"/>
              <a:t> </a:t>
            </a:r>
            <a:r>
              <a:rPr lang="en-US" sz="3000" err="1"/>
              <a:t>jouw</a:t>
            </a:r>
            <a:r>
              <a:rPr lang="en-US" sz="3000"/>
              <a:t> </a:t>
            </a:r>
            <a:r>
              <a:rPr lang="en-US" sz="3000" err="1"/>
              <a:t>deelname</a:t>
            </a:r>
            <a:r>
              <a:rPr lang="en-US" sz="3000"/>
              <a:t>!</a:t>
            </a:r>
          </a:p>
        </p:txBody>
      </p:sp>
    </p:spTree>
    <p:extLst>
      <p:ext uri="{BB962C8B-B14F-4D97-AF65-F5344CB8AC3E}">
        <p14:creationId xmlns:p14="http://schemas.microsoft.com/office/powerpoint/2010/main" val="912489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41DC899A-6C3B-0269-B15D-872F86634FD0}"/>
              </a:ext>
            </a:extLst>
          </p:cNvPr>
          <p:cNvSpPr>
            <a:spLocks noGrp="1"/>
          </p:cNvSpPr>
          <p:nvPr>
            <p:ph type="title"/>
          </p:nvPr>
        </p:nvSpPr>
        <p:spPr>
          <a:xfrm>
            <a:off x="799952" y="1448435"/>
            <a:ext cx="6408000" cy="694690"/>
          </a:xfrm>
        </p:spPr>
        <p:txBody>
          <a:bodyPr/>
          <a:lstStyle/>
          <a:p>
            <a:pPr algn="ctr"/>
            <a:r>
              <a:rPr lang="nl-BE"/>
              <a:t>1. Basisprincipes</a:t>
            </a:r>
          </a:p>
        </p:txBody>
      </p:sp>
      <p:sp>
        <p:nvSpPr>
          <p:cNvPr id="11" name="Tijdelijke aanduiding voor afbeelding 10">
            <a:extLst>
              <a:ext uri="{FF2B5EF4-FFF2-40B4-BE49-F238E27FC236}">
                <a16:creationId xmlns:a16="http://schemas.microsoft.com/office/drawing/2014/main" id="{06D4F2CA-22D5-CC9A-08DD-3821BC930B89}"/>
              </a:ext>
            </a:extLst>
          </p:cNvPr>
          <p:cNvSpPr>
            <a:spLocks noGrp="1"/>
          </p:cNvSpPr>
          <p:nvPr>
            <p:ph type="pic" sz="quarter" idx="14"/>
          </p:nvPr>
        </p:nvSpPr>
        <p:spPr/>
        <p:txBody>
          <a:bodyPr/>
          <a:lstStyle/>
          <a:p>
            <a:endParaRPr lang="nl-BE"/>
          </a:p>
        </p:txBody>
      </p:sp>
      <p:sp>
        <p:nvSpPr>
          <p:cNvPr id="12" name="Tijdelijke aanduiding voor afbeelding 11">
            <a:extLst>
              <a:ext uri="{FF2B5EF4-FFF2-40B4-BE49-F238E27FC236}">
                <a16:creationId xmlns:a16="http://schemas.microsoft.com/office/drawing/2014/main" id="{EBCAD2C9-F5D7-97F2-4B19-93A4C504D45A}"/>
              </a:ext>
            </a:extLst>
          </p:cNvPr>
          <p:cNvSpPr>
            <a:spLocks noGrp="1"/>
          </p:cNvSpPr>
          <p:nvPr>
            <p:ph type="pic" sz="quarter" idx="15"/>
          </p:nvPr>
        </p:nvSpPr>
        <p:spPr/>
        <p:txBody>
          <a:bodyPr/>
          <a:lstStyle/>
          <a:p>
            <a:endParaRPr lang="nl-BE"/>
          </a:p>
        </p:txBody>
      </p:sp>
    </p:spTree>
    <p:extLst>
      <p:ext uri="{BB962C8B-B14F-4D97-AF65-F5344CB8AC3E}">
        <p14:creationId xmlns:p14="http://schemas.microsoft.com/office/powerpoint/2010/main" val="1258013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3FDF317-59FB-16A0-AE9A-4A596686FC1D}"/>
              </a:ext>
            </a:extLst>
          </p:cNvPr>
          <p:cNvSpPr>
            <a:spLocks noGrp="1"/>
          </p:cNvSpPr>
          <p:nvPr>
            <p:ph type="title"/>
          </p:nvPr>
        </p:nvSpPr>
        <p:spPr/>
        <p:txBody>
          <a:bodyPr/>
          <a:lstStyle/>
          <a:p>
            <a:r>
              <a:rPr lang="nl-BE"/>
              <a:t>1. Basisprincipes</a:t>
            </a:r>
          </a:p>
        </p:txBody>
      </p:sp>
      <p:sp>
        <p:nvSpPr>
          <p:cNvPr id="11" name="Tijdelijke aanduiding voor tekst 10">
            <a:extLst>
              <a:ext uri="{FF2B5EF4-FFF2-40B4-BE49-F238E27FC236}">
                <a16:creationId xmlns:a16="http://schemas.microsoft.com/office/drawing/2014/main" id="{A9EFFD27-33B6-4CC9-86BA-54A1C8252CCC}"/>
              </a:ext>
            </a:extLst>
          </p:cNvPr>
          <p:cNvSpPr>
            <a:spLocks noGrp="1"/>
          </p:cNvSpPr>
          <p:nvPr>
            <p:ph type="body" sz="quarter" idx="13"/>
          </p:nvPr>
        </p:nvSpPr>
        <p:spPr>
          <a:xfrm>
            <a:off x="838200" y="1151952"/>
            <a:ext cx="10515600" cy="504000"/>
          </a:xfrm>
        </p:spPr>
        <p:txBody>
          <a:bodyPr/>
          <a:lstStyle/>
          <a:p>
            <a:pPr marL="457200" marR="0" lvl="0" indent="-457200" algn="l" defTabSz="914400" rtl="0" eaLnBrk="1" fontAlgn="auto" latinLnBrk="0" hangingPunct="1">
              <a:spcBef>
                <a:spcPts val="1200"/>
              </a:spcBef>
              <a:spcAft>
                <a:spcPts val="600"/>
              </a:spcAft>
              <a:buClr>
                <a:schemeClr val="accent1"/>
              </a:buClr>
              <a:buSzTx/>
              <a:buFont typeface="Wingdings" panose="05000000000000000000" pitchFamily="2" charset="2"/>
              <a:buChar char="ü"/>
              <a:tabLst/>
              <a:defRPr/>
            </a:pPr>
            <a:r>
              <a:rPr lang="nl-BE" sz="2400">
                <a:solidFill>
                  <a:srgbClr val="757A82"/>
                </a:solidFill>
                <a:latin typeface="Trebuchet MS"/>
              </a:rPr>
              <a:t>Artikels</a:t>
            </a:r>
          </a:p>
          <a:p>
            <a:pPr marL="814388" lvl="2" indent="-457200">
              <a:spcBef>
                <a:spcPts val="1200"/>
              </a:spcBef>
              <a:spcAft>
                <a:spcPts val="600"/>
              </a:spcAft>
              <a:buClr>
                <a:schemeClr val="accent1"/>
              </a:buClr>
              <a:buFont typeface="Arial" panose="020B0604020202020204" pitchFamily="34" charset="0"/>
              <a:buChar char="•"/>
              <a:defRPr/>
            </a:pPr>
            <a:r>
              <a:rPr lang="nl-BE" sz="2000" b="0">
                <a:solidFill>
                  <a:srgbClr val="757A82"/>
                </a:solidFill>
                <a:latin typeface="Trebuchet MS"/>
              </a:rPr>
              <a:t>In Rekeningen 2.0 bepaal je zelf welke artikels in aanmerking komen voo</a:t>
            </a:r>
            <a:r>
              <a:rPr lang="nl-BE" sz="2000">
                <a:solidFill>
                  <a:srgbClr val="757A82"/>
                </a:solidFill>
                <a:latin typeface="Trebuchet MS"/>
              </a:rPr>
              <a:t>r het kinderopvangattest.</a:t>
            </a:r>
            <a:endParaRPr lang="nl-BE" sz="2000" b="0">
              <a:solidFill>
                <a:srgbClr val="757A82"/>
              </a:solidFill>
              <a:latin typeface="Trebuchet MS"/>
            </a:endParaRPr>
          </a:p>
          <a:p>
            <a:pPr marL="814388" lvl="2" indent="-457200">
              <a:spcBef>
                <a:spcPts val="1200"/>
              </a:spcBef>
              <a:spcAft>
                <a:spcPts val="600"/>
              </a:spcAft>
              <a:buClr>
                <a:schemeClr val="accent1"/>
              </a:buClr>
              <a:buFont typeface="Arial" panose="020B0604020202020204" pitchFamily="34" charset="0"/>
              <a:buChar char="•"/>
              <a:defRPr/>
            </a:pPr>
            <a:r>
              <a:rPr lang="nl-BE" sz="2000">
                <a:solidFill>
                  <a:srgbClr val="757A82"/>
                </a:solidFill>
                <a:latin typeface="Trebuchet MS"/>
              </a:rPr>
              <a:t>Je geeft dit aan via Basisgegevens &gt; Artikelbeheer &gt; Artikels:</a:t>
            </a:r>
          </a:p>
          <a:p>
            <a:pPr lvl="2" indent="0">
              <a:spcBef>
                <a:spcPts val="1200"/>
              </a:spcBef>
              <a:spcAft>
                <a:spcPts val="600"/>
              </a:spcAft>
              <a:buClr>
                <a:schemeClr val="accent1"/>
              </a:buClr>
              <a:buNone/>
              <a:defRPr/>
            </a:pPr>
            <a:br>
              <a:rPr lang="nl-BE" sz="2000" b="0">
                <a:solidFill>
                  <a:srgbClr val="757A82"/>
                </a:solidFill>
                <a:latin typeface="Trebuchet MS"/>
              </a:rPr>
            </a:br>
            <a:endParaRPr lang="nl-BE" sz="2000" b="0">
              <a:solidFill>
                <a:srgbClr val="757A82"/>
              </a:solidFill>
              <a:latin typeface="Trebuchet MS"/>
            </a:endParaRPr>
          </a:p>
        </p:txBody>
      </p:sp>
      <p:pic>
        <p:nvPicPr>
          <p:cNvPr id="4" name="Afbeelding 3">
            <a:extLst>
              <a:ext uri="{FF2B5EF4-FFF2-40B4-BE49-F238E27FC236}">
                <a16:creationId xmlns:a16="http://schemas.microsoft.com/office/drawing/2014/main" id="{2AAD349A-5BAE-3CE0-59CE-4B3F73661A96}"/>
              </a:ext>
            </a:extLst>
          </p:cNvPr>
          <p:cNvPicPr>
            <a:picLocks noChangeAspect="1"/>
          </p:cNvPicPr>
          <p:nvPr/>
        </p:nvPicPr>
        <p:blipFill>
          <a:blip r:embed="rId3"/>
          <a:stretch>
            <a:fillRect/>
          </a:stretch>
        </p:blipFill>
        <p:spPr>
          <a:xfrm>
            <a:off x="3803684" y="3261098"/>
            <a:ext cx="4581666" cy="3244045"/>
          </a:xfrm>
          <a:prstGeom prst="rect">
            <a:avLst/>
          </a:prstGeom>
        </p:spPr>
      </p:pic>
    </p:spTree>
    <p:extLst>
      <p:ext uri="{BB962C8B-B14F-4D97-AF65-F5344CB8AC3E}">
        <p14:creationId xmlns:p14="http://schemas.microsoft.com/office/powerpoint/2010/main" val="3218196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3FDF317-59FB-16A0-AE9A-4A596686FC1D}"/>
              </a:ext>
            </a:extLst>
          </p:cNvPr>
          <p:cNvSpPr>
            <a:spLocks noGrp="1"/>
          </p:cNvSpPr>
          <p:nvPr>
            <p:ph type="title"/>
          </p:nvPr>
        </p:nvSpPr>
        <p:spPr/>
        <p:txBody>
          <a:bodyPr/>
          <a:lstStyle/>
          <a:p>
            <a:r>
              <a:rPr lang="nl-BE"/>
              <a:t>1. Basisprincipes</a:t>
            </a:r>
          </a:p>
        </p:txBody>
      </p:sp>
      <p:sp>
        <p:nvSpPr>
          <p:cNvPr id="11" name="Tijdelijke aanduiding voor tekst 10">
            <a:extLst>
              <a:ext uri="{FF2B5EF4-FFF2-40B4-BE49-F238E27FC236}">
                <a16:creationId xmlns:a16="http://schemas.microsoft.com/office/drawing/2014/main" id="{A9EFFD27-33B6-4CC9-86BA-54A1C8252CCC}"/>
              </a:ext>
            </a:extLst>
          </p:cNvPr>
          <p:cNvSpPr>
            <a:spLocks noGrp="1"/>
          </p:cNvSpPr>
          <p:nvPr>
            <p:ph type="body" sz="quarter" idx="13"/>
          </p:nvPr>
        </p:nvSpPr>
        <p:spPr>
          <a:xfrm>
            <a:off x="838200" y="1151952"/>
            <a:ext cx="10515600" cy="504000"/>
          </a:xfrm>
        </p:spPr>
        <p:txBody>
          <a:bodyPr/>
          <a:lstStyle/>
          <a:p>
            <a:pPr marL="457200" marR="0" lvl="0" indent="-457200" algn="l" defTabSz="914400" rtl="0" eaLnBrk="1" fontAlgn="auto" latinLnBrk="0" hangingPunct="1">
              <a:spcBef>
                <a:spcPts val="1200"/>
              </a:spcBef>
              <a:spcAft>
                <a:spcPts val="600"/>
              </a:spcAft>
              <a:buClr>
                <a:schemeClr val="accent1"/>
              </a:buClr>
              <a:buSzTx/>
              <a:buFont typeface="Wingdings" panose="05000000000000000000" pitchFamily="2" charset="2"/>
              <a:buChar char="ü"/>
              <a:tabLst/>
              <a:defRPr/>
            </a:pPr>
            <a:r>
              <a:rPr lang="nl-BE" sz="2400">
                <a:solidFill>
                  <a:srgbClr val="757A82"/>
                </a:solidFill>
                <a:latin typeface="Trebuchet MS"/>
              </a:rPr>
              <a:t>Eenheidsprijs = dagtarief</a:t>
            </a:r>
          </a:p>
          <a:p>
            <a:pPr marL="814388" lvl="2" indent="-457200">
              <a:spcBef>
                <a:spcPts val="1200"/>
              </a:spcBef>
              <a:spcAft>
                <a:spcPts val="600"/>
              </a:spcAft>
              <a:buClr>
                <a:schemeClr val="accent1"/>
              </a:buClr>
              <a:buFont typeface="Arial" panose="020B0604020202020204" pitchFamily="34" charset="0"/>
              <a:buChar char="•"/>
              <a:defRPr/>
            </a:pPr>
            <a:r>
              <a:rPr lang="nl-BE" sz="2000" b="0">
                <a:solidFill>
                  <a:srgbClr val="757A82"/>
                </a:solidFill>
                <a:latin typeface="Trebuchet MS"/>
              </a:rPr>
              <a:t>De FOD Financiën hanteert een max. dagtarief (€16.40 voor inkomstenjaar 2024).</a:t>
            </a:r>
          </a:p>
          <a:p>
            <a:pPr marL="814388" lvl="2" indent="-457200">
              <a:spcBef>
                <a:spcPts val="1200"/>
              </a:spcBef>
              <a:spcAft>
                <a:spcPts val="600"/>
              </a:spcAft>
              <a:buClr>
                <a:schemeClr val="accent1"/>
              </a:buClr>
              <a:buFont typeface="Arial" panose="020B0604020202020204" pitchFamily="34" charset="0"/>
              <a:buChar char="•"/>
              <a:defRPr/>
            </a:pPr>
            <a:r>
              <a:rPr lang="nl-BE" sz="2000">
                <a:solidFill>
                  <a:srgbClr val="757A82"/>
                </a:solidFill>
                <a:latin typeface="Trebuchet MS"/>
              </a:rPr>
              <a:t>Een dagtarief strookt niet met de realiteit van een school, die opvang vaak per uur, halfuur, kwartier etc. aanrekent.</a:t>
            </a:r>
          </a:p>
          <a:p>
            <a:pPr marL="814388" lvl="2" indent="-457200">
              <a:spcBef>
                <a:spcPts val="1200"/>
              </a:spcBef>
              <a:spcAft>
                <a:spcPts val="600"/>
              </a:spcAft>
              <a:buClr>
                <a:schemeClr val="accent1"/>
              </a:buClr>
              <a:buFont typeface="Arial" panose="020B0604020202020204" pitchFamily="34" charset="0"/>
              <a:buChar char="•"/>
              <a:defRPr/>
            </a:pPr>
            <a:r>
              <a:rPr lang="nl-BE" sz="2000" b="0">
                <a:solidFill>
                  <a:srgbClr val="757A82"/>
                </a:solidFill>
                <a:latin typeface="Trebuchet MS"/>
              </a:rPr>
              <a:t>GEVOLG</a:t>
            </a:r>
            <a:r>
              <a:rPr lang="nl-BE" sz="2000">
                <a:solidFill>
                  <a:srgbClr val="757A82"/>
                </a:solidFill>
                <a:latin typeface="Trebuchet MS"/>
              </a:rPr>
              <a:t>: Informat maakt een vertaalslag en interpreteert de aangerekende eenheidsprijs als dagtarief.</a:t>
            </a:r>
          </a:p>
          <a:p>
            <a:pPr marL="814388" lvl="2" indent="-457200">
              <a:spcBef>
                <a:spcPts val="1200"/>
              </a:spcBef>
              <a:spcAft>
                <a:spcPts val="600"/>
              </a:spcAft>
              <a:buClr>
                <a:schemeClr val="accent1"/>
              </a:buClr>
              <a:buFont typeface="Arial" panose="020B0604020202020204" pitchFamily="34" charset="0"/>
              <a:buChar char="•"/>
              <a:defRPr/>
            </a:pPr>
            <a:r>
              <a:rPr lang="nl-BE" sz="2000" b="0">
                <a:solidFill>
                  <a:srgbClr val="757A82"/>
                </a:solidFill>
                <a:latin typeface="Trebuchet MS"/>
              </a:rPr>
              <a:t>Zit de </a:t>
            </a:r>
            <a:r>
              <a:rPr lang="nl-BE" sz="2000" b="0" u="sng">
                <a:solidFill>
                  <a:srgbClr val="757A82"/>
                </a:solidFill>
                <a:latin typeface="Trebuchet MS"/>
              </a:rPr>
              <a:t>eenheids</a:t>
            </a:r>
            <a:r>
              <a:rPr lang="nl-BE" sz="2000" u="sng">
                <a:solidFill>
                  <a:srgbClr val="757A82"/>
                </a:solidFill>
                <a:latin typeface="Trebuchet MS"/>
              </a:rPr>
              <a:t>prijs boven het max. dagtarief</a:t>
            </a:r>
            <a:r>
              <a:rPr lang="nl-BE" sz="2000">
                <a:solidFill>
                  <a:srgbClr val="757A82"/>
                </a:solidFill>
                <a:latin typeface="Trebuchet MS"/>
              </a:rPr>
              <a:t>, dan wordt bijkomend het </a:t>
            </a:r>
            <a:r>
              <a:rPr lang="nl-BE" sz="2000" u="sng">
                <a:solidFill>
                  <a:srgbClr val="757A82"/>
                </a:solidFill>
                <a:latin typeface="Trebuchet MS"/>
              </a:rPr>
              <a:t>aangerekend aantal eenheden</a:t>
            </a:r>
            <a:r>
              <a:rPr lang="nl-BE" sz="2000">
                <a:solidFill>
                  <a:srgbClr val="757A82"/>
                </a:solidFill>
                <a:latin typeface="Trebuchet MS"/>
              </a:rPr>
              <a:t> geïnterpreteerd als </a:t>
            </a:r>
            <a:r>
              <a:rPr lang="nl-BE" sz="2000" u="sng">
                <a:solidFill>
                  <a:srgbClr val="757A82"/>
                </a:solidFill>
                <a:latin typeface="Trebuchet MS"/>
              </a:rPr>
              <a:t>aantal dagen</a:t>
            </a:r>
            <a:r>
              <a:rPr lang="nl-BE" sz="2000">
                <a:solidFill>
                  <a:srgbClr val="757A82"/>
                </a:solidFill>
                <a:latin typeface="Trebuchet MS"/>
              </a:rPr>
              <a:t>.</a:t>
            </a:r>
          </a:p>
          <a:p>
            <a:pPr marL="814388" lvl="2" indent="-457200">
              <a:spcBef>
                <a:spcPts val="1200"/>
              </a:spcBef>
              <a:spcAft>
                <a:spcPts val="600"/>
              </a:spcAft>
              <a:buClr>
                <a:schemeClr val="accent1"/>
              </a:buClr>
              <a:buFont typeface="Arial" panose="020B0604020202020204" pitchFamily="34" charset="0"/>
              <a:buChar char="•"/>
              <a:defRPr/>
            </a:pPr>
            <a:r>
              <a:rPr lang="nl-BE" sz="2000" b="0">
                <a:solidFill>
                  <a:srgbClr val="757A82"/>
                </a:solidFill>
                <a:latin typeface="Trebuchet MS"/>
              </a:rPr>
              <a:t>CONCLUSIE: wees je hiervan bewust en reken de opvangartikels op een correcte manier aan!</a:t>
            </a:r>
          </a:p>
          <a:p>
            <a:pPr lvl="2" indent="0">
              <a:spcBef>
                <a:spcPts val="1200"/>
              </a:spcBef>
              <a:spcAft>
                <a:spcPts val="600"/>
              </a:spcAft>
              <a:buClr>
                <a:schemeClr val="accent1"/>
              </a:buClr>
              <a:buNone/>
              <a:defRPr/>
            </a:pPr>
            <a:br>
              <a:rPr lang="nl-BE" sz="2000" b="0">
                <a:solidFill>
                  <a:srgbClr val="757A82"/>
                </a:solidFill>
                <a:latin typeface="Trebuchet MS"/>
              </a:rPr>
            </a:br>
            <a:endParaRPr lang="nl-BE" sz="2000" b="0">
              <a:solidFill>
                <a:srgbClr val="757A82"/>
              </a:solidFill>
              <a:latin typeface="Trebuchet MS"/>
            </a:endParaRPr>
          </a:p>
        </p:txBody>
      </p:sp>
    </p:spTree>
    <p:extLst>
      <p:ext uri="{BB962C8B-B14F-4D97-AF65-F5344CB8AC3E}">
        <p14:creationId xmlns:p14="http://schemas.microsoft.com/office/powerpoint/2010/main" val="2550957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3FDF317-59FB-16A0-AE9A-4A596686FC1D}"/>
              </a:ext>
            </a:extLst>
          </p:cNvPr>
          <p:cNvSpPr>
            <a:spLocks noGrp="1"/>
          </p:cNvSpPr>
          <p:nvPr>
            <p:ph type="title"/>
          </p:nvPr>
        </p:nvSpPr>
        <p:spPr/>
        <p:txBody>
          <a:bodyPr/>
          <a:lstStyle/>
          <a:p>
            <a:r>
              <a:rPr lang="nl-BE"/>
              <a:t>1. Basisprincipes</a:t>
            </a:r>
          </a:p>
        </p:txBody>
      </p:sp>
      <p:sp>
        <p:nvSpPr>
          <p:cNvPr id="11" name="Tijdelijke aanduiding voor tekst 10">
            <a:extLst>
              <a:ext uri="{FF2B5EF4-FFF2-40B4-BE49-F238E27FC236}">
                <a16:creationId xmlns:a16="http://schemas.microsoft.com/office/drawing/2014/main" id="{A9EFFD27-33B6-4CC9-86BA-54A1C8252CCC}"/>
              </a:ext>
            </a:extLst>
          </p:cNvPr>
          <p:cNvSpPr>
            <a:spLocks noGrp="1"/>
          </p:cNvSpPr>
          <p:nvPr>
            <p:ph type="body" sz="quarter" idx="13"/>
          </p:nvPr>
        </p:nvSpPr>
        <p:spPr>
          <a:xfrm>
            <a:off x="838200" y="1151952"/>
            <a:ext cx="10515600" cy="504000"/>
          </a:xfrm>
        </p:spPr>
        <p:txBody>
          <a:bodyPr/>
          <a:lstStyle/>
          <a:p>
            <a:pPr marL="457200" marR="0" lvl="0" indent="-457200" algn="l" defTabSz="914400" rtl="0" eaLnBrk="1" fontAlgn="auto" latinLnBrk="0" hangingPunct="1">
              <a:spcBef>
                <a:spcPts val="1200"/>
              </a:spcBef>
              <a:spcAft>
                <a:spcPts val="600"/>
              </a:spcAft>
              <a:buClr>
                <a:schemeClr val="accent1"/>
              </a:buClr>
              <a:buSzTx/>
              <a:buFont typeface="Wingdings" panose="05000000000000000000" pitchFamily="2" charset="2"/>
              <a:buChar char="ü"/>
              <a:tabLst/>
              <a:defRPr/>
            </a:pPr>
            <a:r>
              <a:rPr lang="nl-BE" sz="2400" dirty="0">
                <a:solidFill>
                  <a:srgbClr val="757A82"/>
                </a:solidFill>
                <a:latin typeface="Trebuchet MS"/>
              </a:rPr>
              <a:t>Startpunt = facturatieadres</a:t>
            </a:r>
          </a:p>
          <a:p>
            <a:pPr marL="814388" lvl="2" indent="-457200">
              <a:spcBef>
                <a:spcPts val="1200"/>
              </a:spcBef>
              <a:spcAft>
                <a:spcPts val="600"/>
              </a:spcAft>
              <a:buClr>
                <a:schemeClr val="accent1"/>
              </a:buClr>
              <a:buFont typeface="Arial" panose="020B0604020202020204" pitchFamily="34" charset="0"/>
              <a:buChar char="•"/>
              <a:defRPr/>
            </a:pPr>
            <a:r>
              <a:rPr lang="nl-BE" sz="2000" b="0" dirty="0">
                <a:solidFill>
                  <a:srgbClr val="757A82"/>
                </a:solidFill>
                <a:latin typeface="Trebuchet MS"/>
              </a:rPr>
              <a:t>Rekeningen 2.0 vertrekt steeds vanuit het adres waarop de opvangkosten zijn aangerekend.</a:t>
            </a:r>
          </a:p>
          <a:p>
            <a:pPr marL="814388" lvl="2" indent="-457200">
              <a:spcBef>
                <a:spcPts val="1200"/>
              </a:spcBef>
              <a:spcAft>
                <a:spcPts val="600"/>
              </a:spcAft>
              <a:buClr>
                <a:schemeClr val="accent1"/>
              </a:buClr>
              <a:buFont typeface="Arial" panose="020B0604020202020204" pitchFamily="34" charset="0"/>
              <a:buChar char="•"/>
              <a:defRPr/>
            </a:pPr>
            <a:r>
              <a:rPr lang="nl-BE" sz="2000" dirty="0">
                <a:solidFill>
                  <a:srgbClr val="757A82"/>
                </a:solidFill>
                <a:latin typeface="Trebuchet MS"/>
              </a:rPr>
              <a:t>De hoogste LPV in rang die in </a:t>
            </a:r>
            <a:r>
              <a:rPr lang="nl-BE" sz="2000" dirty="0" err="1">
                <a:solidFill>
                  <a:srgbClr val="757A82"/>
                </a:solidFill>
                <a:latin typeface="Trebuchet MS"/>
              </a:rPr>
              <a:t>iBasis</a:t>
            </a:r>
            <a:r>
              <a:rPr lang="nl-BE" sz="2000" dirty="0">
                <a:solidFill>
                  <a:srgbClr val="757A82"/>
                </a:solidFill>
                <a:latin typeface="Trebuchet MS"/>
              </a:rPr>
              <a:t>/</a:t>
            </a:r>
            <a:r>
              <a:rPr lang="nl-BE" sz="2000" dirty="0" err="1">
                <a:solidFill>
                  <a:srgbClr val="757A82"/>
                </a:solidFill>
                <a:latin typeface="Trebuchet MS"/>
              </a:rPr>
              <a:t>iLeerlingen</a:t>
            </a:r>
            <a:r>
              <a:rPr lang="nl-BE" sz="2000" dirty="0">
                <a:solidFill>
                  <a:srgbClr val="757A82"/>
                </a:solidFill>
                <a:latin typeface="Trebuchet MS"/>
              </a:rPr>
              <a:t>/</a:t>
            </a:r>
            <a:r>
              <a:rPr lang="nl-BE" sz="2000" dirty="0" err="1">
                <a:solidFill>
                  <a:srgbClr val="757A82"/>
                </a:solidFill>
                <a:latin typeface="Trebuchet MS"/>
              </a:rPr>
              <a:t>iInternen</a:t>
            </a:r>
            <a:r>
              <a:rPr lang="nl-BE" sz="2000" dirty="0">
                <a:solidFill>
                  <a:srgbClr val="757A82"/>
                </a:solidFill>
                <a:latin typeface="Trebuchet MS"/>
              </a:rPr>
              <a:t> aan dat adres is gekoppeld zal als </a:t>
            </a:r>
            <a:r>
              <a:rPr lang="nl-BE" sz="2000" u="sng" dirty="0">
                <a:solidFill>
                  <a:srgbClr val="757A82"/>
                </a:solidFill>
                <a:latin typeface="Trebuchet MS"/>
              </a:rPr>
              <a:t>schuldenaar</a:t>
            </a:r>
            <a:r>
              <a:rPr lang="nl-BE" sz="2000" dirty="0">
                <a:solidFill>
                  <a:srgbClr val="757A82"/>
                </a:solidFill>
                <a:latin typeface="Trebuchet MS"/>
              </a:rPr>
              <a:t> op het attest verschijnen.</a:t>
            </a:r>
          </a:p>
          <a:p>
            <a:pPr marL="814388" lvl="2" indent="-457200">
              <a:spcBef>
                <a:spcPts val="1200"/>
              </a:spcBef>
              <a:spcAft>
                <a:spcPts val="600"/>
              </a:spcAft>
              <a:buClr>
                <a:schemeClr val="accent1"/>
              </a:buClr>
              <a:buFont typeface="Arial" panose="020B0604020202020204" pitchFamily="34" charset="0"/>
              <a:buChar char="•"/>
              <a:defRPr/>
            </a:pPr>
            <a:r>
              <a:rPr lang="nl-BE" sz="2000" b="0" dirty="0">
                <a:solidFill>
                  <a:srgbClr val="757A82"/>
                </a:solidFill>
                <a:latin typeface="Trebuchet MS"/>
              </a:rPr>
              <a:t>Willen ouders in een gescheiden situatie elk een attest voor de helft van de opvangkosten, dan kan dit enkel door op beide adressen volgens een 50/50-verdeling (dus gesplitst) aan te rekenen.</a:t>
            </a:r>
            <a:endParaRPr lang="nl-BE" sz="2000" dirty="0">
              <a:solidFill>
                <a:srgbClr val="757A82"/>
              </a:solidFill>
              <a:latin typeface="Trebuchet MS"/>
            </a:endParaRPr>
          </a:p>
          <a:p>
            <a:pPr marL="814388" lvl="2" indent="-457200">
              <a:spcBef>
                <a:spcPts val="1200"/>
              </a:spcBef>
              <a:spcAft>
                <a:spcPts val="600"/>
              </a:spcAft>
              <a:buClr>
                <a:schemeClr val="accent1"/>
              </a:buClr>
              <a:buFont typeface="Arial" panose="020B0604020202020204" pitchFamily="34" charset="0"/>
              <a:buChar char="•"/>
              <a:defRPr/>
            </a:pPr>
            <a:r>
              <a:rPr lang="nl-BE" sz="2000" dirty="0">
                <a:solidFill>
                  <a:srgbClr val="757A82"/>
                </a:solidFill>
                <a:latin typeface="Trebuchet MS"/>
              </a:rPr>
              <a:t>Wis nooit zomaar een adres in de leerlingen-/internenadministratie of er kan geen link meer gelegd worden met een LPV.</a:t>
            </a:r>
            <a:br>
              <a:rPr lang="nl-BE" sz="2000" dirty="0">
                <a:solidFill>
                  <a:srgbClr val="757A82"/>
                </a:solidFill>
                <a:latin typeface="Trebuchet MS"/>
              </a:rPr>
            </a:br>
            <a:r>
              <a:rPr lang="nl-BE" sz="2000" dirty="0">
                <a:solidFill>
                  <a:srgbClr val="757A82"/>
                </a:solidFill>
                <a:latin typeface="Trebuchet MS"/>
              </a:rPr>
              <a:t>Verhuist een leerling van adres, overschrijf dan het bestaande adres.</a:t>
            </a:r>
          </a:p>
          <a:p>
            <a:pPr lvl="2" indent="0">
              <a:spcBef>
                <a:spcPts val="1200"/>
              </a:spcBef>
              <a:spcAft>
                <a:spcPts val="600"/>
              </a:spcAft>
              <a:buClr>
                <a:schemeClr val="accent1"/>
              </a:buClr>
              <a:buNone/>
              <a:defRPr/>
            </a:pPr>
            <a:br>
              <a:rPr lang="nl-BE" sz="2000" b="0" dirty="0">
                <a:solidFill>
                  <a:srgbClr val="757A82"/>
                </a:solidFill>
                <a:latin typeface="Trebuchet MS"/>
              </a:rPr>
            </a:br>
            <a:endParaRPr lang="nl-BE" sz="2000" b="0" dirty="0">
              <a:solidFill>
                <a:srgbClr val="757A82"/>
              </a:solidFill>
              <a:latin typeface="Trebuchet MS"/>
            </a:endParaRPr>
          </a:p>
        </p:txBody>
      </p:sp>
    </p:spTree>
    <p:extLst>
      <p:ext uri="{BB962C8B-B14F-4D97-AF65-F5344CB8AC3E}">
        <p14:creationId xmlns:p14="http://schemas.microsoft.com/office/powerpoint/2010/main" val="269735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D3FDF317-59FB-16A0-AE9A-4A596686FC1D}"/>
              </a:ext>
            </a:extLst>
          </p:cNvPr>
          <p:cNvSpPr>
            <a:spLocks noGrp="1"/>
          </p:cNvSpPr>
          <p:nvPr>
            <p:ph type="title"/>
          </p:nvPr>
        </p:nvSpPr>
        <p:spPr/>
        <p:txBody>
          <a:bodyPr/>
          <a:lstStyle/>
          <a:p>
            <a:r>
              <a:rPr lang="nl-BE"/>
              <a:t>1. Basisprincipes</a:t>
            </a:r>
          </a:p>
        </p:txBody>
      </p:sp>
      <p:sp>
        <p:nvSpPr>
          <p:cNvPr id="11" name="Tijdelijke aanduiding voor tekst 10">
            <a:extLst>
              <a:ext uri="{FF2B5EF4-FFF2-40B4-BE49-F238E27FC236}">
                <a16:creationId xmlns:a16="http://schemas.microsoft.com/office/drawing/2014/main" id="{A9EFFD27-33B6-4CC9-86BA-54A1C8252CCC}"/>
              </a:ext>
            </a:extLst>
          </p:cNvPr>
          <p:cNvSpPr>
            <a:spLocks noGrp="1"/>
          </p:cNvSpPr>
          <p:nvPr>
            <p:ph type="body" sz="quarter" idx="13"/>
          </p:nvPr>
        </p:nvSpPr>
        <p:spPr>
          <a:xfrm>
            <a:off x="838200" y="1151952"/>
            <a:ext cx="10515600" cy="504000"/>
          </a:xfrm>
        </p:spPr>
        <p:txBody>
          <a:bodyPr/>
          <a:lstStyle/>
          <a:p>
            <a:pPr marL="457200" marR="0" lvl="0" indent="-457200" algn="l" defTabSz="914400" rtl="0" eaLnBrk="1" fontAlgn="auto" latinLnBrk="0" hangingPunct="1">
              <a:spcBef>
                <a:spcPts val="1200"/>
              </a:spcBef>
              <a:spcAft>
                <a:spcPts val="600"/>
              </a:spcAft>
              <a:buClr>
                <a:schemeClr val="accent1"/>
              </a:buClr>
              <a:buSzTx/>
              <a:buFont typeface="Wingdings" panose="05000000000000000000" pitchFamily="2" charset="2"/>
              <a:buChar char="ü"/>
              <a:tabLst/>
              <a:defRPr/>
            </a:pPr>
            <a:r>
              <a:rPr lang="nl-BE" sz="2400">
                <a:solidFill>
                  <a:srgbClr val="757A82"/>
                </a:solidFill>
                <a:latin typeface="Trebuchet MS"/>
              </a:rPr>
              <a:t>Registratie buiten beschouwing</a:t>
            </a:r>
          </a:p>
          <a:p>
            <a:pPr marL="814388" lvl="2" indent="-457200">
              <a:spcBef>
                <a:spcPts val="1200"/>
              </a:spcBef>
              <a:spcAft>
                <a:spcPts val="600"/>
              </a:spcAft>
              <a:buClr>
                <a:schemeClr val="accent1"/>
              </a:buClr>
              <a:buFont typeface="Arial" panose="020B0604020202020204" pitchFamily="34" charset="0"/>
              <a:buChar char="•"/>
              <a:defRPr/>
            </a:pPr>
            <a:r>
              <a:rPr lang="nl-BE" sz="2000" b="0">
                <a:solidFill>
                  <a:srgbClr val="757A82"/>
                </a:solidFill>
                <a:latin typeface="Trebuchet MS"/>
              </a:rPr>
              <a:t>Bij </a:t>
            </a:r>
            <a:r>
              <a:rPr lang="nl-BE" sz="2000">
                <a:solidFill>
                  <a:srgbClr val="757A82"/>
                </a:solidFill>
                <a:latin typeface="Trebuchet MS"/>
              </a:rPr>
              <a:t>het opmaken van de </a:t>
            </a:r>
            <a:r>
              <a:rPr lang="nl-BE" sz="2000" err="1">
                <a:solidFill>
                  <a:srgbClr val="757A82"/>
                </a:solidFill>
                <a:latin typeface="Trebuchet MS"/>
              </a:rPr>
              <a:t>kinderopvangattesten</a:t>
            </a:r>
            <a:r>
              <a:rPr lang="nl-BE" sz="2000">
                <a:solidFill>
                  <a:srgbClr val="757A82"/>
                </a:solidFill>
                <a:latin typeface="Trebuchet MS"/>
              </a:rPr>
              <a:t> wordt wat er in Registratie 2.0 is geregistreerd buiten beschouwing gelaten.</a:t>
            </a:r>
            <a:endParaRPr lang="nl-BE" sz="2000" b="0">
              <a:solidFill>
                <a:srgbClr val="757A82"/>
              </a:solidFill>
              <a:latin typeface="Trebuchet MS"/>
            </a:endParaRPr>
          </a:p>
          <a:p>
            <a:pPr marL="814388" lvl="2" indent="-457200">
              <a:spcBef>
                <a:spcPts val="1200"/>
              </a:spcBef>
              <a:spcAft>
                <a:spcPts val="600"/>
              </a:spcAft>
              <a:buClr>
                <a:schemeClr val="accent1"/>
              </a:buClr>
              <a:buFont typeface="Arial" panose="020B0604020202020204" pitchFamily="34" charset="0"/>
              <a:buChar char="•"/>
              <a:defRPr/>
            </a:pPr>
            <a:r>
              <a:rPr lang="nl-BE" sz="2000">
                <a:solidFill>
                  <a:srgbClr val="757A82"/>
                </a:solidFill>
                <a:latin typeface="Trebuchet MS"/>
              </a:rPr>
              <a:t>Er wordt enkel gekeken naar wat er in Rekeningen 2.0 aan opvangartikels is aangerekend.</a:t>
            </a:r>
          </a:p>
        </p:txBody>
      </p:sp>
    </p:spTree>
    <p:extLst>
      <p:ext uri="{BB962C8B-B14F-4D97-AF65-F5344CB8AC3E}">
        <p14:creationId xmlns:p14="http://schemas.microsoft.com/office/powerpoint/2010/main" val="1717205468"/>
      </p:ext>
    </p:extLst>
  </p:cSld>
  <p:clrMapOvr>
    <a:masterClrMapping/>
  </p:clrMapOvr>
</p:sld>
</file>

<file path=ppt/theme/theme1.xml><?xml version="1.0" encoding="utf-8"?>
<a:theme xmlns:a="http://schemas.openxmlformats.org/drawingml/2006/main" name="Office Theme">
  <a:themeElements>
    <a:clrScheme name="Plantyn Academy">
      <a:dk1>
        <a:srgbClr val="757A82"/>
      </a:dk1>
      <a:lt1>
        <a:sysClr val="window" lastClr="FFFFFF"/>
      </a:lt1>
      <a:dk2>
        <a:srgbClr val="000000"/>
      </a:dk2>
      <a:lt2>
        <a:srgbClr val="E7E6E6"/>
      </a:lt2>
      <a:accent1>
        <a:srgbClr val="F7B200"/>
      </a:accent1>
      <a:accent2>
        <a:srgbClr val="E7128B"/>
      </a:accent2>
      <a:accent3>
        <a:srgbClr val="148ACB"/>
      </a:accent3>
      <a:accent4>
        <a:srgbClr val="00AA9D"/>
      </a:accent4>
      <a:accent5>
        <a:srgbClr val="757A82"/>
      </a:accent5>
      <a:accent6>
        <a:srgbClr val="000000"/>
      </a:accent6>
      <a:hlink>
        <a:srgbClr val="00AA9E"/>
      </a:hlink>
      <a:folHlink>
        <a:srgbClr val="757A82"/>
      </a:folHlink>
    </a:clrScheme>
    <a:fontScheme name="Plantyn Academy">
      <a:majorFont>
        <a:latin typeface="Trebuchet MS"/>
        <a:ea typeface=""/>
        <a:cs typeface=""/>
      </a:majorFont>
      <a:minorFont>
        <a:latin typeface="Trebuchet M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36000" rIns="72000" bIns="36000" rtlCol="0" anchor="ctr"/>
      <a:lstStyle>
        <a:defPPr algn="ctr">
          <a:defRPr sz="15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500" dirty="0" err="1" smtClean="0"/>
        </a:defPPr>
      </a:lstStyle>
    </a:txDef>
  </a:objectDefaults>
  <a:extraClrSchemeLst/>
  <a:extLst>
    <a:ext uri="{05A4C25C-085E-4340-85A3-A5531E510DB2}">
      <thm15:themeFamily xmlns:thm15="http://schemas.microsoft.com/office/thememl/2012/main" name="Plantyn_academy_presentation.potx" id="{8E66CC4C-D250-4901-90EC-BB225EA1F3AB}" vid="{B0083663-16AB-4CE1-81FD-0706A47A82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F24E48D63EC746AABB6B02FC1E57A5" ma:contentTypeVersion="18" ma:contentTypeDescription="Een nieuw document maken." ma:contentTypeScope="" ma:versionID="f980aeb959f3724be0ad46a4bf2c246a">
  <xsd:schema xmlns:xsd="http://www.w3.org/2001/XMLSchema" xmlns:xs="http://www.w3.org/2001/XMLSchema" xmlns:p="http://schemas.microsoft.com/office/2006/metadata/properties" xmlns:ns2="5b87f461-0cce-4107-b96f-c1544974f1c6" xmlns:ns3="1d80489e-b23b-4ddb-be46-6e9f45723a1c" targetNamespace="http://schemas.microsoft.com/office/2006/metadata/properties" ma:root="true" ma:fieldsID="df22cb9de0d78964e58a27099a3bef3c" ns2:_="" ns3:_="">
    <xsd:import namespace="5b87f461-0cce-4107-b96f-c1544974f1c6"/>
    <xsd:import namespace="1d80489e-b23b-4ddb-be46-6e9f45723a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87f461-0cce-4107-b96f-c1544974f1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a2ea5b17-e537-4e5b-898d-fcb314baf7f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80489e-b23b-4ddb-be46-6e9f45723a1c"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3f6427e5-4716-4e13-89d2-170e61643933}" ma:internalName="TaxCatchAll" ma:showField="CatchAllData" ma:web="1d80489e-b23b-4ddb-be46-6e9f45723a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b87f461-0cce-4107-b96f-c1544974f1c6">
      <Terms xmlns="http://schemas.microsoft.com/office/infopath/2007/PartnerControls"/>
    </lcf76f155ced4ddcb4097134ff3c332f>
    <TaxCatchAll xmlns="1d80489e-b23b-4ddb-be46-6e9f45723a1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CC9DC1-C1E7-46B3-80A8-2000E7E960DA}">
  <ds:schemaRefs>
    <ds:schemaRef ds:uri="1d80489e-b23b-4ddb-be46-6e9f45723a1c"/>
    <ds:schemaRef ds:uri="5b87f461-0cce-4107-b96f-c1544974f1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BC43925-D5B1-4851-9F1E-C53D90145118}">
  <ds:schemaRefs>
    <ds:schemaRef ds:uri="1d80489e-b23b-4ddb-be46-6e9f45723a1c"/>
    <ds:schemaRef ds:uri="http://purl.org/dc/terms/"/>
    <ds:schemaRef ds:uri="http://schemas.microsoft.com/office/2006/documentManagement/types"/>
    <ds:schemaRef ds:uri="http://schemas.openxmlformats.org/package/2006/metadata/core-properties"/>
    <ds:schemaRef ds:uri="5b87f461-0cce-4107-b96f-c1544974f1c6"/>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1518FB24-F780-4490-8004-F390B5CD06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Plantyn_academy_presentation</Template>
  <TotalTime>16</TotalTime>
  <Words>2958</Words>
  <Application>Microsoft Office PowerPoint</Application>
  <PresentationFormat>Breedbeeld</PresentationFormat>
  <Paragraphs>733</Paragraphs>
  <Slides>49</Slides>
  <Notes>49</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49</vt:i4>
      </vt:variant>
    </vt:vector>
  </HeadingPairs>
  <TitlesOfParts>
    <vt:vector size="56" baseType="lpstr">
      <vt:lpstr>Arial</vt:lpstr>
      <vt:lpstr>Calibri</vt:lpstr>
      <vt:lpstr>Calibri Light</vt:lpstr>
      <vt:lpstr>Times New Roman</vt:lpstr>
      <vt:lpstr>Trebuchet MS</vt:lpstr>
      <vt:lpstr>Wingdings</vt:lpstr>
      <vt:lpstr>Office Theme</vt:lpstr>
      <vt:lpstr>Rekeningen 2.0: Kinderopvangattesten </vt:lpstr>
      <vt:lpstr>Intro</vt:lpstr>
      <vt:lpstr>PowerPoint-presentatie</vt:lpstr>
      <vt:lpstr>Agendapunten</vt:lpstr>
      <vt:lpstr>1. Basisprincipes</vt:lpstr>
      <vt:lpstr>1. Basisprincipes</vt:lpstr>
      <vt:lpstr>1. Basisprincipes</vt:lpstr>
      <vt:lpstr>1. Basisprincipes</vt:lpstr>
      <vt:lpstr>1. Basisprincipes</vt:lpstr>
      <vt:lpstr>2. Detail kinderopvangattest</vt:lpstr>
      <vt:lpstr>2a. Algemene gegevens op pagina 1</vt:lpstr>
      <vt:lpstr>2b. VAK I</vt:lpstr>
      <vt:lpstr>2b. VAK I</vt:lpstr>
      <vt:lpstr>2b. VAK I</vt:lpstr>
      <vt:lpstr>2c. VAK II</vt:lpstr>
      <vt:lpstr>2c. VAK II</vt:lpstr>
      <vt:lpstr>2c. VAK II</vt:lpstr>
      <vt:lpstr>2c. VAK II</vt:lpstr>
      <vt:lpstr>2c. VAK II</vt:lpstr>
      <vt:lpstr>2c. VAK II</vt:lpstr>
      <vt:lpstr>2c. VAK II</vt:lpstr>
      <vt:lpstr>2d. Ondertekening</vt:lpstr>
      <vt:lpstr>3. Opmaken kinderopvangattest</vt:lpstr>
      <vt:lpstr>3a. Opmaken kinderopvangattest - algemeen</vt:lpstr>
      <vt:lpstr>3a. Opmaken kinderopvangattest - algemeen</vt:lpstr>
      <vt:lpstr>3b. Opmaken kinderopvangattest - detail</vt:lpstr>
      <vt:lpstr>3b. Opmaken kinderopvangattest - detail</vt:lpstr>
      <vt:lpstr>3b. Opmaken kinderopvangattest - detail</vt:lpstr>
      <vt:lpstr>3b. Opmaken kinderopvangattest - detail</vt:lpstr>
      <vt:lpstr>3b. Opmaken kinderopvangattest - detail</vt:lpstr>
      <vt:lpstr>3b. Opmaken kinderopvangattest - detail</vt:lpstr>
      <vt:lpstr>3b. Opmaken kinderopvangattest - detail</vt:lpstr>
      <vt:lpstr>3b. Opmaken kinderopvangattest - detail</vt:lpstr>
      <vt:lpstr>3b. Opmaken kinderopvangattest - detail</vt:lpstr>
      <vt:lpstr>3b. Opmaken kinderopvangattest - detail</vt:lpstr>
      <vt:lpstr>3b. Opmaken kinderopvangattest - detail</vt:lpstr>
      <vt:lpstr>3b. Opmaken kinderopvangattest - detail</vt:lpstr>
      <vt:lpstr>3b. Opmaken kinderopvangattest - detail</vt:lpstr>
      <vt:lpstr>3b. Opmaken kinderopvangattest - detail</vt:lpstr>
      <vt:lpstr>3b. Opmaken kinderopvangattest - detail</vt:lpstr>
      <vt:lpstr>3b. Opmaken kinderopvangattest - detail</vt:lpstr>
      <vt:lpstr>3b. Opmaken kinderopvangattest - detail</vt:lpstr>
      <vt:lpstr>3b. Opmaken kinderopvangattest - detail</vt:lpstr>
      <vt:lpstr>4. Handige tips</vt:lpstr>
      <vt:lpstr>4. Handige tips</vt:lpstr>
      <vt:lpstr>4. Handige tips</vt:lpstr>
      <vt:lpstr>Support site</vt:lpstr>
      <vt:lpstr>Opleidingsaanbod</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Plantyn Academy presentation</dc:title>
  <dc:creator>dani</dc:creator>
  <cp:lastModifiedBy>Sophie Devolder</cp:lastModifiedBy>
  <cp:revision>1</cp:revision>
  <cp:lastPrinted>2025-01-20T13:54:57Z</cp:lastPrinted>
  <dcterms:created xsi:type="dcterms:W3CDTF">2021-12-10T14:20:55Z</dcterms:created>
  <dcterms:modified xsi:type="dcterms:W3CDTF">2025-01-24T13:38:29Z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0x01010027F24E48D63EC746AABB6B02FC1E57A5</vt:lpwstr>
  </property>
  <property fmtid="{D5CDD505-2E9C-101B-9397-08002B2CF9AE}" pid="3" name="MediaServiceImageTags">
    <vt:lpwstr/>
  </property>
</Properties>
</file>